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80" r:id="rId22"/>
    <p:sldId id="281" r:id="rId23"/>
    <p:sldId id="283" r:id="rId24"/>
    <p:sldId id="285" r:id="rId25"/>
    <p:sldId id="301" r:id="rId26"/>
    <p:sldId id="286" r:id="rId27"/>
    <p:sldId id="287" r:id="rId28"/>
    <p:sldId id="288" r:id="rId29"/>
    <p:sldId id="289" r:id="rId30"/>
    <p:sldId id="291" r:id="rId31"/>
    <p:sldId id="292" r:id="rId32"/>
    <p:sldId id="293" r:id="rId33"/>
    <p:sldId id="294" r:id="rId34"/>
    <p:sldId id="296" r:id="rId35"/>
    <p:sldId id="297" r:id="rId36"/>
    <p:sldId id="298" r:id="rId37"/>
    <p:sldId id="299" r:id="rId38"/>
    <p:sldId id="300" r:id="rId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CA5593-FB6F-4B64-A9BA-7E7EB3CF5316}" v="78" dt="2021-04-07T20:48:30.21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17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jun G" userId="27c186d35bb6b215" providerId="LiveId" clId="{7FC369E4-97B5-4C2C-9CE8-478665A6D84A}"/>
    <pc:docChg chg="modSld sldOrd">
      <pc:chgData name="Arjun G" userId="27c186d35bb6b215" providerId="LiveId" clId="{7FC369E4-97B5-4C2C-9CE8-478665A6D84A}" dt="2021-04-06T16:48:19.058" v="5" actId="1076"/>
      <pc:docMkLst>
        <pc:docMk/>
      </pc:docMkLst>
      <pc:sldChg chg="addSp">
        <pc:chgData name="Arjun G" userId="27c186d35bb6b215" providerId="LiveId" clId="{7FC369E4-97B5-4C2C-9CE8-478665A6D84A}" dt="2021-04-06T16:44:54.059" v="0"/>
        <pc:sldMkLst>
          <pc:docMk/>
          <pc:sldMk cId="994503738" sldId="301"/>
        </pc:sldMkLst>
        <pc:picChg chg="add">
          <ac:chgData name="Arjun G" userId="27c186d35bb6b215" providerId="LiveId" clId="{7FC369E4-97B5-4C2C-9CE8-478665A6D84A}" dt="2021-04-06T16:44:54.059" v="0"/>
          <ac:picMkLst>
            <pc:docMk/>
            <pc:sldMk cId="994503738" sldId="301"/>
            <ac:picMk id="1026" creationId="{FD36811C-7C16-4C2C-BDFF-56BA210A53D5}"/>
          </ac:picMkLst>
        </pc:picChg>
      </pc:sldChg>
      <pc:sldChg chg="modSp ord">
        <pc:chgData name="Arjun G" userId="27c186d35bb6b215" providerId="LiveId" clId="{7FC369E4-97B5-4C2C-9CE8-478665A6D84A}" dt="2021-04-06T16:48:19.058" v="5" actId="1076"/>
        <pc:sldMkLst>
          <pc:docMk/>
          <pc:sldMk cId="3385026207" sldId="301"/>
        </pc:sldMkLst>
        <pc:spChg chg="mod">
          <ac:chgData name="Arjun G" userId="27c186d35bb6b215" providerId="LiveId" clId="{7FC369E4-97B5-4C2C-9CE8-478665A6D84A}" dt="2021-04-06T16:48:19.058" v="5" actId="1076"/>
          <ac:spMkLst>
            <pc:docMk/>
            <pc:sldMk cId="3385026207" sldId="301"/>
            <ac:spMk id="4" creationId="{B61A64ED-EC4E-4BF0-B3AE-03128819CF68}"/>
          </ac:spMkLst>
        </pc:spChg>
        <pc:spChg chg="mod">
          <ac:chgData name="Arjun G" userId="27c186d35bb6b215" providerId="LiveId" clId="{7FC369E4-97B5-4C2C-9CE8-478665A6D84A}" dt="2021-04-06T16:48:19.058" v="5" actId="1076"/>
          <ac:spMkLst>
            <pc:docMk/>
            <pc:sldMk cId="3385026207" sldId="301"/>
            <ac:spMk id="5" creationId="{568F9C90-E9D4-4844-B52C-90C5A48E183F}"/>
          </ac:spMkLst>
        </pc:spChg>
        <pc:grpChg chg="mod">
          <ac:chgData name="Arjun G" userId="27c186d35bb6b215" providerId="LiveId" clId="{7FC369E4-97B5-4C2C-9CE8-478665A6D84A}" dt="2021-04-06T16:48:19.058" v="5" actId="1076"/>
          <ac:grpSpMkLst>
            <pc:docMk/>
            <pc:sldMk cId="3385026207" sldId="301"/>
            <ac:grpSpMk id="6" creationId="{108A2886-124D-4F4C-AB60-7B3162704A94}"/>
          </ac:grpSpMkLst>
        </pc:grpChg>
        <pc:picChg chg="mod">
          <ac:chgData name="Arjun G" userId="27c186d35bb6b215" providerId="LiveId" clId="{7FC369E4-97B5-4C2C-9CE8-478665A6D84A}" dt="2021-04-06T16:48:19.058" v="5" actId="1076"/>
          <ac:picMkLst>
            <pc:docMk/>
            <pc:sldMk cId="3385026207" sldId="301"/>
            <ac:picMk id="1026" creationId="{FD36811C-7C16-4C2C-BDFF-56BA210A53D5}"/>
          </ac:picMkLst>
        </pc:picChg>
      </pc:sldChg>
    </pc:docChg>
  </pc:docChgLst>
  <pc:docChgLst>
    <pc:chgData name="Arjun" userId="27c186d35bb6b215" providerId="LiveId" clId="{8CB65387-C84C-4BD9-B09E-46DD1D85B52D}"/>
    <pc:docChg chg="undo custSel addSld delSld modSld sldOrd">
      <pc:chgData name="Arjun" userId="27c186d35bb6b215" providerId="LiveId" clId="{8CB65387-C84C-4BD9-B09E-46DD1D85B52D}" dt="2021-01-27T04:18:28.031" v="747"/>
      <pc:docMkLst>
        <pc:docMk/>
      </pc:docMkLst>
      <pc:sldChg chg="modSp mod">
        <pc:chgData name="Arjun" userId="27c186d35bb6b215" providerId="LiveId" clId="{8CB65387-C84C-4BD9-B09E-46DD1D85B52D}" dt="2021-01-26T21:24:16.299" v="604" actId="20577"/>
        <pc:sldMkLst>
          <pc:docMk/>
          <pc:sldMk cId="0" sldId="256"/>
        </pc:sldMkLst>
        <pc:spChg chg="mod">
          <ac:chgData name="Arjun" userId="27c186d35bb6b215" providerId="LiveId" clId="{8CB65387-C84C-4BD9-B09E-46DD1D85B52D}" dt="2021-01-20T18:42:25.288" v="485"/>
          <ac:spMkLst>
            <pc:docMk/>
            <pc:sldMk cId="0" sldId="256"/>
            <ac:spMk id="151" creationId="{00000000-0000-0000-0000-000000000000}"/>
          </ac:spMkLst>
        </pc:spChg>
        <pc:spChg chg="mod">
          <ac:chgData name="Arjun" userId="27c186d35bb6b215" providerId="LiveId" clId="{8CB65387-C84C-4BD9-B09E-46DD1D85B52D}" dt="2021-01-26T21:24:16.299" v="604" actId="20577"/>
          <ac:spMkLst>
            <pc:docMk/>
            <pc:sldMk cId="0" sldId="256"/>
            <ac:spMk id="153" creationId="{00000000-0000-0000-0000-000000000000}"/>
          </ac:spMkLst>
        </pc:spChg>
      </pc:sldChg>
      <pc:sldChg chg="modSp mod">
        <pc:chgData name="Arjun" userId="27c186d35bb6b215" providerId="LiveId" clId="{8CB65387-C84C-4BD9-B09E-46DD1D85B52D}" dt="2021-01-20T18:18:16.746" v="260" actId="207"/>
        <pc:sldMkLst>
          <pc:docMk/>
          <pc:sldMk cId="0" sldId="257"/>
        </pc:sldMkLst>
        <pc:spChg chg="mod">
          <ac:chgData name="Arjun" userId="27c186d35bb6b215" providerId="LiveId" clId="{8CB65387-C84C-4BD9-B09E-46DD1D85B52D}" dt="2021-01-20T06:53:01.997" v="20" actId="27636"/>
          <ac:spMkLst>
            <pc:docMk/>
            <pc:sldMk cId="0" sldId="257"/>
            <ac:spMk id="156" creationId="{00000000-0000-0000-0000-000000000000}"/>
          </ac:spMkLst>
        </pc:spChg>
        <pc:spChg chg="mod">
          <ac:chgData name="Arjun" userId="27c186d35bb6b215" providerId="LiveId" clId="{8CB65387-C84C-4BD9-B09E-46DD1D85B52D}" dt="2021-01-20T18:17:59.165" v="259" actId="207"/>
          <ac:spMkLst>
            <pc:docMk/>
            <pc:sldMk cId="0" sldId="257"/>
            <ac:spMk id="159" creationId="{00000000-0000-0000-0000-000000000000}"/>
          </ac:spMkLst>
        </pc:spChg>
        <pc:spChg chg="mod">
          <ac:chgData name="Arjun" userId="27c186d35bb6b215" providerId="LiveId" clId="{8CB65387-C84C-4BD9-B09E-46DD1D85B52D}" dt="2021-01-20T18:18:16.746" v="260" actId="207"/>
          <ac:spMkLst>
            <pc:docMk/>
            <pc:sldMk cId="0" sldId="257"/>
            <ac:spMk id="161" creationId="{00000000-0000-0000-0000-000000000000}"/>
          </ac:spMkLst>
        </pc:spChg>
        <pc:picChg chg="mod">
          <ac:chgData name="Arjun" userId="27c186d35bb6b215" providerId="LiveId" clId="{8CB65387-C84C-4BD9-B09E-46DD1D85B52D}" dt="2021-01-20T18:17:20.333" v="257" actId="1036"/>
          <ac:picMkLst>
            <pc:docMk/>
            <pc:sldMk cId="0" sldId="257"/>
            <ac:picMk id="155" creationId="{00000000-0000-0000-0000-000000000000}"/>
          </ac:picMkLst>
        </pc:picChg>
      </pc:sldChg>
      <pc:sldChg chg="modSp mod">
        <pc:chgData name="Arjun" userId="27c186d35bb6b215" providerId="LiveId" clId="{8CB65387-C84C-4BD9-B09E-46DD1D85B52D}" dt="2021-01-20T06:53:15.937" v="33" actId="20577"/>
        <pc:sldMkLst>
          <pc:docMk/>
          <pc:sldMk cId="0" sldId="258"/>
        </pc:sldMkLst>
        <pc:spChg chg="mod">
          <ac:chgData name="Arjun" userId="27c186d35bb6b215" providerId="LiveId" clId="{8CB65387-C84C-4BD9-B09E-46DD1D85B52D}" dt="2021-01-20T06:53:15.937" v="33" actId="20577"/>
          <ac:spMkLst>
            <pc:docMk/>
            <pc:sldMk cId="0" sldId="258"/>
            <ac:spMk id="164" creationId="{00000000-0000-0000-0000-000000000000}"/>
          </ac:spMkLst>
        </pc:spChg>
      </pc:sldChg>
      <pc:sldChg chg="modSp mod">
        <pc:chgData name="Arjun" userId="27c186d35bb6b215" providerId="LiveId" clId="{8CB65387-C84C-4BD9-B09E-46DD1D85B52D}" dt="2021-01-20T18:16:28.081" v="247"/>
        <pc:sldMkLst>
          <pc:docMk/>
          <pc:sldMk cId="0" sldId="259"/>
        </pc:sldMkLst>
        <pc:spChg chg="mod">
          <ac:chgData name="Arjun" userId="27c186d35bb6b215" providerId="LiveId" clId="{8CB65387-C84C-4BD9-B09E-46DD1D85B52D}" dt="2021-01-20T18:16:28.081" v="247"/>
          <ac:spMkLst>
            <pc:docMk/>
            <pc:sldMk cId="0" sldId="259"/>
            <ac:spMk id="168" creationId="{00000000-0000-0000-0000-000000000000}"/>
          </ac:spMkLst>
        </pc:spChg>
      </pc:sldChg>
      <pc:sldChg chg="addSp modSp mod">
        <pc:chgData name="Arjun" userId="27c186d35bb6b215" providerId="LiveId" clId="{8CB65387-C84C-4BD9-B09E-46DD1D85B52D}" dt="2021-01-20T20:59:41.130" v="526" actId="14100"/>
        <pc:sldMkLst>
          <pc:docMk/>
          <pc:sldMk cId="0" sldId="260"/>
        </pc:sldMkLst>
        <pc:spChg chg="mod">
          <ac:chgData name="Arjun" userId="27c186d35bb6b215" providerId="LiveId" clId="{8CB65387-C84C-4BD9-B09E-46DD1D85B52D}" dt="2021-01-20T18:41:06.873" v="468"/>
          <ac:spMkLst>
            <pc:docMk/>
            <pc:sldMk cId="0" sldId="260"/>
            <ac:spMk id="171" creationId="{00000000-0000-0000-0000-000000000000}"/>
          </ac:spMkLst>
        </pc:spChg>
        <pc:spChg chg="mod">
          <ac:chgData name="Arjun" userId="27c186d35bb6b215" providerId="LiveId" clId="{8CB65387-C84C-4BD9-B09E-46DD1D85B52D}" dt="2021-01-20T20:59:23.302" v="520" actId="20577"/>
          <ac:spMkLst>
            <pc:docMk/>
            <pc:sldMk cId="0" sldId="260"/>
            <ac:spMk id="173" creationId="{00000000-0000-0000-0000-000000000000}"/>
          </ac:spMkLst>
        </pc:spChg>
        <pc:picChg chg="add mod">
          <ac:chgData name="Arjun" userId="27c186d35bb6b215" providerId="LiveId" clId="{8CB65387-C84C-4BD9-B09E-46DD1D85B52D}" dt="2021-01-20T20:59:41.130" v="526" actId="14100"/>
          <ac:picMkLst>
            <pc:docMk/>
            <pc:sldMk cId="0" sldId="260"/>
            <ac:picMk id="3" creationId="{34BB09EA-F978-4EDE-89FD-B7D24DBEFF98}"/>
          </ac:picMkLst>
        </pc:picChg>
      </pc:sldChg>
      <pc:sldChg chg="modSp mod">
        <pc:chgData name="Arjun" userId="27c186d35bb6b215" providerId="LiveId" clId="{8CB65387-C84C-4BD9-B09E-46DD1D85B52D}" dt="2021-01-20T18:40:20.885" v="438" actId="20577"/>
        <pc:sldMkLst>
          <pc:docMk/>
          <pc:sldMk cId="0" sldId="261"/>
        </pc:sldMkLst>
        <pc:spChg chg="mod">
          <ac:chgData name="Arjun" userId="27c186d35bb6b215" providerId="LiveId" clId="{8CB65387-C84C-4BD9-B09E-46DD1D85B52D}" dt="2021-01-20T18:40:20.885" v="438" actId="20577"/>
          <ac:spMkLst>
            <pc:docMk/>
            <pc:sldMk cId="0" sldId="261"/>
            <ac:spMk id="175" creationId="{00000000-0000-0000-0000-000000000000}"/>
          </ac:spMkLst>
        </pc:spChg>
      </pc:sldChg>
      <pc:sldChg chg="modSp mod ord">
        <pc:chgData name="Arjun" userId="27c186d35bb6b215" providerId="LiveId" clId="{8CB65387-C84C-4BD9-B09E-46DD1D85B52D}" dt="2021-01-20T21:55:18.629" v="580"/>
        <pc:sldMkLst>
          <pc:docMk/>
          <pc:sldMk cId="0" sldId="262"/>
        </pc:sldMkLst>
        <pc:spChg chg="mod">
          <ac:chgData name="Arjun" userId="27c186d35bb6b215" providerId="LiveId" clId="{8CB65387-C84C-4BD9-B09E-46DD1D85B52D}" dt="2021-01-20T18:14:53.660" v="154"/>
          <ac:spMkLst>
            <pc:docMk/>
            <pc:sldMk cId="0" sldId="262"/>
            <ac:spMk id="179" creationId="{00000000-0000-0000-0000-000000000000}"/>
          </ac:spMkLst>
        </pc:spChg>
      </pc:sldChg>
      <pc:sldChg chg="modSp mod">
        <pc:chgData name="Arjun" userId="27c186d35bb6b215" providerId="LiveId" clId="{8CB65387-C84C-4BD9-B09E-46DD1D85B52D}" dt="2021-01-20T18:15:03.850" v="165"/>
        <pc:sldMkLst>
          <pc:docMk/>
          <pc:sldMk cId="0" sldId="263"/>
        </pc:sldMkLst>
        <pc:spChg chg="mod">
          <ac:chgData name="Arjun" userId="27c186d35bb6b215" providerId="LiveId" clId="{8CB65387-C84C-4BD9-B09E-46DD1D85B52D}" dt="2021-01-20T18:15:03.850" v="165"/>
          <ac:spMkLst>
            <pc:docMk/>
            <pc:sldMk cId="0" sldId="263"/>
            <ac:spMk id="184" creationId="{00000000-0000-0000-0000-000000000000}"/>
          </ac:spMkLst>
        </pc:spChg>
      </pc:sldChg>
      <pc:sldChg chg="del">
        <pc:chgData name="Arjun" userId="27c186d35bb6b215" providerId="LiveId" clId="{8CB65387-C84C-4BD9-B09E-46DD1D85B52D}" dt="2021-01-20T18:23:37.868" v="273" actId="47"/>
        <pc:sldMkLst>
          <pc:docMk/>
          <pc:sldMk cId="0" sldId="264"/>
        </pc:sldMkLst>
      </pc:sldChg>
      <pc:sldChg chg="modSp mod">
        <pc:chgData name="Arjun" userId="27c186d35bb6b215" providerId="LiveId" clId="{8CB65387-C84C-4BD9-B09E-46DD1D85B52D}" dt="2021-01-20T18:16:21.162" v="240"/>
        <pc:sldMkLst>
          <pc:docMk/>
          <pc:sldMk cId="0" sldId="267"/>
        </pc:sldMkLst>
        <pc:spChg chg="mod">
          <ac:chgData name="Arjun" userId="27c186d35bb6b215" providerId="LiveId" clId="{8CB65387-C84C-4BD9-B09E-46DD1D85B52D}" dt="2021-01-20T18:16:21.162" v="240"/>
          <ac:spMkLst>
            <pc:docMk/>
            <pc:sldMk cId="0" sldId="267"/>
            <ac:spMk id="201" creationId="{00000000-0000-0000-0000-000000000000}"/>
          </ac:spMkLst>
        </pc:spChg>
      </pc:sldChg>
      <pc:sldChg chg="modSp mod">
        <pc:chgData name="Arjun" userId="27c186d35bb6b215" providerId="LiveId" clId="{8CB65387-C84C-4BD9-B09E-46DD1D85B52D}" dt="2021-01-27T04:12:11.546" v="655" actId="20577"/>
        <pc:sldMkLst>
          <pc:docMk/>
          <pc:sldMk cId="0" sldId="268"/>
        </pc:sldMkLst>
        <pc:spChg chg="mod">
          <ac:chgData name="Arjun" userId="27c186d35bb6b215" providerId="LiveId" clId="{8CB65387-C84C-4BD9-B09E-46DD1D85B52D}" dt="2021-01-20T18:15:47.732" v="208"/>
          <ac:spMkLst>
            <pc:docMk/>
            <pc:sldMk cId="0" sldId="268"/>
            <ac:spMk id="205" creationId="{00000000-0000-0000-0000-000000000000}"/>
          </ac:spMkLst>
        </pc:spChg>
        <pc:spChg chg="mod">
          <ac:chgData name="Arjun" userId="27c186d35bb6b215" providerId="LiveId" clId="{8CB65387-C84C-4BD9-B09E-46DD1D85B52D}" dt="2021-01-27T04:12:11.546" v="655" actId="20577"/>
          <ac:spMkLst>
            <pc:docMk/>
            <pc:sldMk cId="0" sldId="268"/>
            <ac:spMk id="207" creationId="{00000000-0000-0000-0000-000000000000}"/>
          </ac:spMkLst>
        </pc:spChg>
      </pc:sldChg>
      <pc:sldChg chg="modSp mod">
        <pc:chgData name="Arjun" userId="27c186d35bb6b215" providerId="LiveId" clId="{8CB65387-C84C-4BD9-B09E-46DD1D85B52D}" dt="2021-01-27T04:11:51.260" v="619" actId="1076"/>
        <pc:sldMkLst>
          <pc:docMk/>
          <pc:sldMk cId="0" sldId="269"/>
        </pc:sldMkLst>
        <pc:spChg chg="mod">
          <ac:chgData name="Arjun" userId="27c186d35bb6b215" providerId="LiveId" clId="{8CB65387-C84C-4BD9-B09E-46DD1D85B52D}" dt="2021-01-20T18:14:08.793" v="111" actId="20577"/>
          <ac:spMkLst>
            <pc:docMk/>
            <pc:sldMk cId="0" sldId="269"/>
            <ac:spMk id="209" creationId="{00000000-0000-0000-0000-000000000000}"/>
          </ac:spMkLst>
        </pc:spChg>
        <pc:spChg chg="mod">
          <ac:chgData name="Arjun" userId="27c186d35bb6b215" providerId="LiveId" clId="{8CB65387-C84C-4BD9-B09E-46DD1D85B52D}" dt="2021-01-27T04:11:45.947" v="618" actId="6549"/>
          <ac:spMkLst>
            <pc:docMk/>
            <pc:sldMk cId="0" sldId="269"/>
            <ac:spMk id="211" creationId="{00000000-0000-0000-0000-000000000000}"/>
          </ac:spMkLst>
        </pc:spChg>
        <pc:picChg chg="mod">
          <ac:chgData name="Arjun" userId="27c186d35bb6b215" providerId="LiveId" clId="{8CB65387-C84C-4BD9-B09E-46DD1D85B52D}" dt="2021-01-27T04:11:51.260" v="619" actId="1076"/>
          <ac:picMkLst>
            <pc:docMk/>
            <pc:sldMk cId="0" sldId="269"/>
            <ac:picMk id="212" creationId="{00000000-0000-0000-0000-000000000000}"/>
          </ac:picMkLst>
        </pc:picChg>
      </pc:sldChg>
      <pc:sldChg chg="modSp mod">
        <pc:chgData name="Arjun" userId="27c186d35bb6b215" providerId="LiveId" clId="{8CB65387-C84C-4BD9-B09E-46DD1D85B52D}" dt="2021-01-20T18:14:06.274" v="110" actId="20577"/>
        <pc:sldMkLst>
          <pc:docMk/>
          <pc:sldMk cId="0" sldId="270"/>
        </pc:sldMkLst>
        <pc:spChg chg="mod">
          <ac:chgData name="Arjun" userId="27c186d35bb6b215" providerId="LiveId" clId="{8CB65387-C84C-4BD9-B09E-46DD1D85B52D}" dt="2021-01-20T18:14:06.274" v="110" actId="20577"/>
          <ac:spMkLst>
            <pc:docMk/>
            <pc:sldMk cId="0" sldId="270"/>
            <ac:spMk id="214" creationId="{00000000-0000-0000-0000-000000000000}"/>
          </ac:spMkLst>
        </pc:spChg>
      </pc:sldChg>
      <pc:sldChg chg="modSp mod">
        <pc:chgData name="Arjun" userId="27c186d35bb6b215" providerId="LiveId" clId="{8CB65387-C84C-4BD9-B09E-46DD1D85B52D}" dt="2021-01-20T18:21:06.224" v="270"/>
        <pc:sldMkLst>
          <pc:docMk/>
          <pc:sldMk cId="0" sldId="271"/>
        </pc:sldMkLst>
        <pc:spChg chg="mod">
          <ac:chgData name="Arjun" userId="27c186d35bb6b215" providerId="LiveId" clId="{8CB65387-C84C-4BD9-B09E-46DD1D85B52D}" dt="2021-01-20T18:21:06.224" v="270"/>
          <ac:spMkLst>
            <pc:docMk/>
            <pc:sldMk cId="0" sldId="271"/>
            <ac:spMk id="218" creationId="{00000000-0000-0000-0000-000000000000}"/>
          </ac:spMkLst>
        </pc:spChg>
      </pc:sldChg>
      <pc:sldChg chg="modSp mod">
        <pc:chgData name="Arjun" userId="27c186d35bb6b215" providerId="LiveId" clId="{8CB65387-C84C-4BD9-B09E-46DD1D85B52D}" dt="2021-01-27T04:13:03.097" v="665"/>
        <pc:sldMkLst>
          <pc:docMk/>
          <pc:sldMk cId="0" sldId="272"/>
        </pc:sldMkLst>
        <pc:spChg chg="mod">
          <ac:chgData name="Arjun" userId="27c186d35bb6b215" providerId="LiveId" clId="{8CB65387-C84C-4BD9-B09E-46DD1D85B52D}" dt="2021-01-27T04:13:03.097" v="665"/>
          <ac:spMkLst>
            <pc:docMk/>
            <pc:sldMk cId="0" sldId="272"/>
            <ac:spMk id="222" creationId="{00000000-0000-0000-0000-000000000000}"/>
          </ac:spMkLst>
        </pc:spChg>
      </pc:sldChg>
      <pc:sldChg chg="modSp mod">
        <pc:chgData name="Arjun" userId="27c186d35bb6b215" providerId="LiveId" clId="{8CB65387-C84C-4BD9-B09E-46DD1D85B52D}" dt="2021-01-20T18:21:12.600" v="271"/>
        <pc:sldMkLst>
          <pc:docMk/>
          <pc:sldMk cId="0" sldId="273"/>
        </pc:sldMkLst>
        <pc:spChg chg="mod">
          <ac:chgData name="Arjun" userId="27c186d35bb6b215" providerId="LiveId" clId="{8CB65387-C84C-4BD9-B09E-46DD1D85B52D}" dt="2021-01-20T18:21:12.600" v="271"/>
          <ac:spMkLst>
            <pc:docMk/>
            <pc:sldMk cId="0" sldId="273"/>
            <ac:spMk id="226" creationId="{00000000-0000-0000-0000-000000000000}"/>
          </ac:spMkLst>
        </pc:spChg>
      </pc:sldChg>
      <pc:sldChg chg="modSp mod">
        <pc:chgData name="Arjun" userId="27c186d35bb6b215" providerId="LiveId" clId="{8CB65387-C84C-4BD9-B09E-46DD1D85B52D}" dt="2021-01-20T18:21:21.378" v="272"/>
        <pc:sldMkLst>
          <pc:docMk/>
          <pc:sldMk cId="0" sldId="274"/>
        </pc:sldMkLst>
        <pc:spChg chg="mod">
          <ac:chgData name="Arjun" userId="27c186d35bb6b215" providerId="LiveId" clId="{8CB65387-C84C-4BD9-B09E-46DD1D85B52D}" dt="2021-01-20T18:21:21.378" v="272"/>
          <ac:spMkLst>
            <pc:docMk/>
            <pc:sldMk cId="0" sldId="274"/>
            <ac:spMk id="229" creationId="{00000000-0000-0000-0000-000000000000}"/>
          </ac:spMkLst>
        </pc:spChg>
      </pc:sldChg>
      <pc:sldChg chg="modSp mod">
        <pc:chgData name="Arjun" userId="27c186d35bb6b215" providerId="LiveId" clId="{8CB65387-C84C-4BD9-B09E-46DD1D85B52D}" dt="2021-01-27T04:14:32.138" v="676"/>
        <pc:sldMkLst>
          <pc:docMk/>
          <pc:sldMk cId="0" sldId="276"/>
        </pc:sldMkLst>
        <pc:spChg chg="mod">
          <ac:chgData name="Arjun" userId="27c186d35bb6b215" providerId="LiveId" clId="{8CB65387-C84C-4BD9-B09E-46DD1D85B52D}" dt="2021-01-27T04:14:32.138" v="676"/>
          <ac:spMkLst>
            <pc:docMk/>
            <pc:sldMk cId="0" sldId="276"/>
            <ac:spMk id="237" creationId="{00000000-0000-0000-0000-000000000000}"/>
          </ac:spMkLst>
        </pc:spChg>
      </pc:sldChg>
      <pc:sldChg chg="modSp mod">
        <pc:chgData name="Arjun" userId="27c186d35bb6b215" providerId="LiveId" clId="{8CB65387-C84C-4BD9-B09E-46DD1D85B52D}" dt="2021-01-20T18:39:46.416" v="413"/>
        <pc:sldMkLst>
          <pc:docMk/>
          <pc:sldMk cId="0" sldId="277"/>
        </pc:sldMkLst>
        <pc:spChg chg="mod">
          <ac:chgData name="Arjun" userId="27c186d35bb6b215" providerId="LiveId" clId="{8CB65387-C84C-4BD9-B09E-46DD1D85B52D}" dt="2021-01-20T18:39:46.416" v="413"/>
          <ac:spMkLst>
            <pc:docMk/>
            <pc:sldMk cId="0" sldId="277"/>
            <ac:spMk id="241" creationId="{00000000-0000-0000-0000-000000000000}"/>
          </ac:spMkLst>
        </pc:spChg>
      </pc:sldChg>
      <pc:sldChg chg="modSp mod">
        <pc:chgData name="Arjun" userId="27c186d35bb6b215" providerId="LiveId" clId="{8CB65387-C84C-4BD9-B09E-46DD1D85B52D}" dt="2021-01-20T18:13:50.625" v="109" actId="20577"/>
        <pc:sldMkLst>
          <pc:docMk/>
          <pc:sldMk cId="0" sldId="278"/>
        </pc:sldMkLst>
        <pc:spChg chg="mod">
          <ac:chgData name="Arjun" userId="27c186d35bb6b215" providerId="LiveId" clId="{8CB65387-C84C-4BD9-B09E-46DD1D85B52D}" dt="2021-01-20T18:13:50.625" v="109" actId="20577"/>
          <ac:spMkLst>
            <pc:docMk/>
            <pc:sldMk cId="0" sldId="278"/>
            <ac:spMk id="245" creationId="{00000000-0000-0000-0000-000000000000}"/>
          </ac:spMkLst>
        </pc:spChg>
      </pc:sldChg>
      <pc:sldChg chg="modSp mod">
        <pc:chgData name="Arjun" userId="27c186d35bb6b215" providerId="LiveId" clId="{8CB65387-C84C-4BD9-B09E-46DD1D85B52D}" dt="2021-01-20T21:43:05.140" v="574" actId="1036"/>
        <pc:sldMkLst>
          <pc:docMk/>
          <pc:sldMk cId="0" sldId="279"/>
        </pc:sldMkLst>
        <pc:spChg chg="mod">
          <ac:chgData name="Arjun" userId="27c186d35bb6b215" providerId="LiveId" clId="{8CB65387-C84C-4BD9-B09E-46DD1D85B52D}" dt="2021-01-20T18:13:46.935" v="108" actId="20577"/>
          <ac:spMkLst>
            <pc:docMk/>
            <pc:sldMk cId="0" sldId="279"/>
            <ac:spMk id="249" creationId="{00000000-0000-0000-0000-000000000000}"/>
          </ac:spMkLst>
        </pc:spChg>
        <pc:picChg chg="mod">
          <ac:chgData name="Arjun" userId="27c186d35bb6b215" providerId="LiveId" clId="{8CB65387-C84C-4BD9-B09E-46DD1D85B52D}" dt="2021-01-20T21:43:05.140" v="574" actId="1036"/>
          <ac:picMkLst>
            <pc:docMk/>
            <pc:sldMk cId="0" sldId="279"/>
            <ac:picMk id="250" creationId="{00000000-0000-0000-0000-000000000000}"/>
          </ac:picMkLst>
        </pc:picChg>
      </pc:sldChg>
      <pc:sldChg chg="modSp mod">
        <pc:chgData name="Arjun" userId="27c186d35bb6b215" providerId="LiveId" clId="{8CB65387-C84C-4BD9-B09E-46DD1D85B52D}" dt="2021-01-20T18:13:41.461" v="107" actId="20577"/>
        <pc:sldMkLst>
          <pc:docMk/>
          <pc:sldMk cId="0" sldId="280"/>
        </pc:sldMkLst>
        <pc:spChg chg="mod">
          <ac:chgData name="Arjun" userId="27c186d35bb6b215" providerId="LiveId" clId="{8CB65387-C84C-4BD9-B09E-46DD1D85B52D}" dt="2021-01-20T18:13:41.461" v="107" actId="20577"/>
          <ac:spMkLst>
            <pc:docMk/>
            <pc:sldMk cId="0" sldId="280"/>
            <ac:spMk id="252" creationId="{00000000-0000-0000-0000-000000000000}"/>
          </ac:spMkLst>
        </pc:spChg>
      </pc:sldChg>
      <pc:sldChg chg="modSp mod">
        <pc:chgData name="Arjun" userId="27c186d35bb6b215" providerId="LiveId" clId="{8CB65387-C84C-4BD9-B09E-46DD1D85B52D}" dt="2021-01-27T04:16:41.672" v="718" actId="20577"/>
        <pc:sldMkLst>
          <pc:docMk/>
          <pc:sldMk cId="0" sldId="281"/>
        </pc:sldMkLst>
        <pc:spChg chg="mod">
          <ac:chgData name="Arjun" userId="27c186d35bb6b215" providerId="LiveId" clId="{8CB65387-C84C-4BD9-B09E-46DD1D85B52D}" dt="2021-01-27T04:16:41.672" v="718" actId="20577"/>
          <ac:spMkLst>
            <pc:docMk/>
            <pc:sldMk cId="0" sldId="281"/>
            <ac:spMk id="257" creationId="{00000000-0000-0000-0000-000000000000}"/>
          </ac:spMkLst>
        </pc:spChg>
      </pc:sldChg>
      <pc:sldChg chg="modSp mod">
        <pc:chgData name="Arjun" userId="27c186d35bb6b215" providerId="LiveId" clId="{8CB65387-C84C-4BD9-B09E-46DD1D85B52D}" dt="2021-01-27T04:16:47.250" v="720"/>
        <pc:sldMkLst>
          <pc:docMk/>
          <pc:sldMk cId="0" sldId="282"/>
        </pc:sldMkLst>
        <pc:spChg chg="mod">
          <ac:chgData name="Arjun" userId="27c186d35bb6b215" providerId="LiveId" clId="{8CB65387-C84C-4BD9-B09E-46DD1D85B52D}" dt="2021-01-27T04:16:47.250" v="720"/>
          <ac:spMkLst>
            <pc:docMk/>
            <pc:sldMk cId="0" sldId="282"/>
            <ac:spMk id="261" creationId="{00000000-0000-0000-0000-000000000000}"/>
          </ac:spMkLst>
        </pc:spChg>
      </pc:sldChg>
      <pc:sldChg chg="modSp mod">
        <pc:chgData name="Arjun" userId="27c186d35bb6b215" providerId="LiveId" clId="{8CB65387-C84C-4BD9-B09E-46DD1D85B52D}" dt="2021-01-20T18:13:36.878" v="106" actId="20577"/>
        <pc:sldMkLst>
          <pc:docMk/>
          <pc:sldMk cId="0" sldId="283"/>
        </pc:sldMkLst>
        <pc:spChg chg="mod">
          <ac:chgData name="Arjun" userId="27c186d35bb6b215" providerId="LiveId" clId="{8CB65387-C84C-4BD9-B09E-46DD1D85B52D}" dt="2021-01-20T18:13:36.878" v="106" actId="20577"/>
          <ac:spMkLst>
            <pc:docMk/>
            <pc:sldMk cId="0" sldId="283"/>
            <ac:spMk id="264" creationId="{00000000-0000-0000-0000-000000000000}"/>
          </ac:spMkLst>
        </pc:spChg>
      </pc:sldChg>
      <pc:sldChg chg="modSp mod">
        <pc:chgData name="Arjun" userId="27c186d35bb6b215" providerId="LiveId" clId="{8CB65387-C84C-4BD9-B09E-46DD1D85B52D}" dt="2021-01-20T21:43:39.517" v="576" actId="1036"/>
        <pc:sldMkLst>
          <pc:docMk/>
          <pc:sldMk cId="0" sldId="284"/>
        </pc:sldMkLst>
        <pc:spChg chg="mod">
          <ac:chgData name="Arjun" userId="27c186d35bb6b215" providerId="LiveId" clId="{8CB65387-C84C-4BD9-B09E-46DD1D85B52D}" dt="2021-01-20T18:13:34.043" v="105" actId="20577"/>
          <ac:spMkLst>
            <pc:docMk/>
            <pc:sldMk cId="0" sldId="284"/>
            <ac:spMk id="269" creationId="{00000000-0000-0000-0000-000000000000}"/>
          </ac:spMkLst>
        </pc:spChg>
        <pc:picChg chg="mod">
          <ac:chgData name="Arjun" userId="27c186d35bb6b215" providerId="LiveId" clId="{8CB65387-C84C-4BD9-B09E-46DD1D85B52D}" dt="2021-01-20T21:43:39.517" v="576" actId="1036"/>
          <ac:picMkLst>
            <pc:docMk/>
            <pc:sldMk cId="0" sldId="284"/>
            <ac:picMk id="270" creationId="{00000000-0000-0000-0000-000000000000}"/>
          </ac:picMkLst>
        </pc:picChg>
      </pc:sldChg>
      <pc:sldChg chg="modSp mod">
        <pc:chgData name="Arjun" userId="27c186d35bb6b215" providerId="LiveId" clId="{8CB65387-C84C-4BD9-B09E-46DD1D85B52D}" dt="2021-01-27T04:18:22.343" v="746"/>
        <pc:sldMkLst>
          <pc:docMk/>
          <pc:sldMk cId="0" sldId="286"/>
        </pc:sldMkLst>
        <pc:spChg chg="mod">
          <ac:chgData name="Arjun" userId="27c186d35bb6b215" providerId="LiveId" clId="{8CB65387-C84C-4BD9-B09E-46DD1D85B52D}" dt="2021-01-27T04:18:22.343" v="746"/>
          <ac:spMkLst>
            <pc:docMk/>
            <pc:sldMk cId="0" sldId="286"/>
            <ac:spMk id="276" creationId="{00000000-0000-0000-0000-000000000000}"/>
          </ac:spMkLst>
        </pc:spChg>
      </pc:sldChg>
      <pc:sldChg chg="modSp mod">
        <pc:chgData name="Arjun" userId="27c186d35bb6b215" providerId="LiveId" clId="{8CB65387-C84C-4BD9-B09E-46DD1D85B52D}" dt="2021-01-27T04:18:28.031" v="747"/>
        <pc:sldMkLst>
          <pc:docMk/>
          <pc:sldMk cId="0" sldId="287"/>
        </pc:sldMkLst>
        <pc:spChg chg="mod">
          <ac:chgData name="Arjun" userId="27c186d35bb6b215" providerId="LiveId" clId="{8CB65387-C84C-4BD9-B09E-46DD1D85B52D}" dt="2021-01-27T04:18:28.031" v="747"/>
          <ac:spMkLst>
            <pc:docMk/>
            <pc:sldMk cId="0" sldId="287"/>
            <ac:spMk id="280" creationId="{00000000-0000-0000-0000-000000000000}"/>
          </ac:spMkLst>
        </pc:spChg>
      </pc:sldChg>
      <pc:sldChg chg="modSp mod">
        <pc:chgData name="Arjun" userId="27c186d35bb6b215" providerId="LiveId" clId="{8CB65387-C84C-4BD9-B09E-46DD1D85B52D}" dt="2021-01-20T18:13:26.965" v="104" actId="20577"/>
        <pc:sldMkLst>
          <pc:docMk/>
          <pc:sldMk cId="0" sldId="288"/>
        </pc:sldMkLst>
        <pc:spChg chg="mod">
          <ac:chgData name="Arjun" userId="27c186d35bb6b215" providerId="LiveId" clId="{8CB65387-C84C-4BD9-B09E-46DD1D85B52D}" dt="2021-01-20T18:13:26.965" v="104" actId="20577"/>
          <ac:spMkLst>
            <pc:docMk/>
            <pc:sldMk cId="0" sldId="288"/>
            <ac:spMk id="284" creationId="{00000000-0000-0000-0000-000000000000}"/>
          </ac:spMkLst>
        </pc:spChg>
      </pc:sldChg>
      <pc:sldChg chg="modSp mod">
        <pc:chgData name="Arjun" userId="27c186d35bb6b215" providerId="LiveId" clId="{8CB65387-C84C-4BD9-B09E-46DD1D85B52D}" dt="2021-01-20T18:13:22.589" v="103" actId="20577"/>
        <pc:sldMkLst>
          <pc:docMk/>
          <pc:sldMk cId="0" sldId="289"/>
        </pc:sldMkLst>
        <pc:spChg chg="mod">
          <ac:chgData name="Arjun" userId="27c186d35bb6b215" providerId="LiveId" clId="{8CB65387-C84C-4BD9-B09E-46DD1D85B52D}" dt="2021-01-20T18:13:22.589" v="103" actId="20577"/>
          <ac:spMkLst>
            <pc:docMk/>
            <pc:sldMk cId="0" sldId="289"/>
            <ac:spMk id="288" creationId="{00000000-0000-0000-0000-000000000000}"/>
          </ac:spMkLst>
        </pc:spChg>
      </pc:sldChg>
      <pc:sldChg chg="modSp mod">
        <pc:chgData name="Arjun" userId="27c186d35bb6b215" providerId="LiveId" clId="{8CB65387-C84C-4BD9-B09E-46DD1D85B52D}" dt="2021-01-20T18:13:16.586" v="102" actId="20577"/>
        <pc:sldMkLst>
          <pc:docMk/>
          <pc:sldMk cId="0" sldId="290"/>
        </pc:sldMkLst>
        <pc:spChg chg="mod">
          <ac:chgData name="Arjun" userId="27c186d35bb6b215" providerId="LiveId" clId="{8CB65387-C84C-4BD9-B09E-46DD1D85B52D}" dt="2021-01-20T18:13:16.586" v="102" actId="20577"/>
          <ac:spMkLst>
            <pc:docMk/>
            <pc:sldMk cId="0" sldId="290"/>
            <ac:spMk id="293" creationId="{00000000-0000-0000-0000-000000000000}"/>
          </ac:spMkLst>
        </pc:spChg>
      </pc:sldChg>
      <pc:sldChg chg="modSp mod">
        <pc:chgData name="Arjun" userId="27c186d35bb6b215" providerId="LiveId" clId="{8CB65387-C84C-4BD9-B09E-46DD1D85B52D}" dt="2021-01-20T21:44:55.626" v="578" actId="20577"/>
        <pc:sldMkLst>
          <pc:docMk/>
          <pc:sldMk cId="0" sldId="291"/>
        </pc:sldMkLst>
        <pc:spChg chg="mod">
          <ac:chgData name="Arjun" userId="27c186d35bb6b215" providerId="LiveId" clId="{8CB65387-C84C-4BD9-B09E-46DD1D85B52D}" dt="2021-01-20T21:44:55.626" v="578" actId="20577"/>
          <ac:spMkLst>
            <pc:docMk/>
            <pc:sldMk cId="0" sldId="291"/>
            <ac:spMk id="298" creationId="{00000000-0000-0000-0000-000000000000}"/>
          </ac:spMkLst>
        </pc:spChg>
      </pc:sldChg>
      <pc:sldChg chg="modSp mod ord">
        <pc:chgData name="Arjun" userId="27c186d35bb6b215" providerId="LiveId" clId="{8CB65387-C84C-4BD9-B09E-46DD1D85B52D}" dt="2021-01-20T18:38:39.545" v="367"/>
        <pc:sldMkLst>
          <pc:docMk/>
          <pc:sldMk cId="0" sldId="293"/>
        </pc:sldMkLst>
        <pc:spChg chg="mod">
          <ac:chgData name="Arjun" userId="27c186d35bb6b215" providerId="LiveId" clId="{8CB65387-C84C-4BD9-B09E-46DD1D85B52D}" dt="2021-01-20T18:38:39.545" v="367"/>
          <ac:spMkLst>
            <pc:docMk/>
            <pc:sldMk cId="0" sldId="293"/>
            <ac:spMk id="304" creationId="{00000000-0000-0000-0000-000000000000}"/>
          </ac:spMkLst>
        </pc:spChg>
      </pc:sldChg>
      <pc:sldChg chg="modSp mod">
        <pc:chgData name="Arjun" userId="27c186d35bb6b215" providerId="LiveId" clId="{8CB65387-C84C-4BD9-B09E-46DD1D85B52D}" dt="2021-01-20T18:13:02.609" v="101" actId="20577"/>
        <pc:sldMkLst>
          <pc:docMk/>
          <pc:sldMk cId="0" sldId="294"/>
        </pc:sldMkLst>
        <pc:spChg chg="mod">
          <ac:chgData name="Arjun" userId="27c186d35bb6b215" providerId="LiveId" clId="{8CB65387-C84C-4BD9-B09E-46DD1D85B52D}" dt="2021-01-20T18:13:02.609" v="101" actId="20577"/>
          <ac:spMkLst>
            <pc:docMk/>
            <pc:sldMk cId="0" sldId="294"/>
            <ac:spMk id="308" creationId="{00000000-0000-0000-0000-000000000000}"/>
          </ac:spMkLst>
        </pc:spChg>
      </pc:sldChg>
      <pc:sldChg chg="modSp mod">
        <pc:chgData name="Arjun" userId="27c186d35bb6b215" providerId="LiveId" clId="{8CB65387-C84C-4BD9-B09E-46DD1D85B52D}" dt="2021-01-20T18:13:00.144" v="100" actId="20577"/>
        <pc:sldMkLst>
          <pc:docMk/>
          <pc:sldMk cId="0" sldId="295"/>
        </pc:sldMkLst>
        <pc:spChg chg="mod">
          <ac:chgData name="Arjun" userId="27c186d35bb6b215" providerId="LiveId" clId="{8CB65387-C84C-4BD9-B09E-46DD1D85B52D}" dt="2021-01-20T18:13:00.144" v="100" actId="20577"/>
          <ac:spMkLst>
            <pc:docMk/>
            <pc:sldMk cId="0" sldId="295"/>
            <ac:spMk id="313" creationId="{00000000-0000-0000-0000-000000000000}"/>
          </ac:spMkLst>
        </pc:spChg>
      </pc:sldChg>
      <pc:sldChg chg="modSp mod">
        <pc:chgData name="Arjun" userId="27c186d35bb6b215" providerId="LiveId" clId="{8CB65387-C84C-4BD9-B09E-46DD1D85B52D}" dt="2021-01-20T18:12:25.699" v="99" actId="20577"/>
        <pc:sldMkLst>
          <pc:docMk/>
          <pc:sldMk cId="0" sldId="297"/>
        </pc:sldMkLst>
        <pc:spChg chg="mod">
          <ac:chgData name="Arjun" userId="27c186d35bb6b215" providerId="LiveId" clId="{8CB65387-C84C-4BD9-B09E-46DD1D85B52D}" dt="2021-01-20T18:12:25.699" v="99" actId="20577"/>
          <ac:spMkLst>
            <pc:docMk/>
            <pc:sldMk cId="0" sldId="297"/>
            <ac:spMk id="320" creationId="{00000000-0000-0000-0000-000000000000}"/>
          </ac:spMkLst>
        </pc:spChg>
      </pc:sldChg>
      <pc:sldChg chg="modSp mod">
        <pc:chgData name="Arjun" userId="27c186d35bb6b215" providerId="LiveId" clId="{8CB65387-C84C-4BD9-B09E-46DD1D85B52D}" dt="2021-01-26T21:21:37.167" v="594"/>
        <pc:sldMkLst>
          <pc:docMk/>
          <pc:sldMk cId="0" sldId="298"/>
        </pc:sldMkLst>
        <pc:spChg chg="mod">
          <ac:chgData name="Arjun" userId="27c186d35bb6b215" providerId="LiveId" clId="{8CB65387-C84C-4BD9-B09E-46DD1D85B52D}" dt="2021-01-26T21:21:37.167" v="594"/>
          <ac:spMkLst>
            <pc:docMk/>
            <pc:sldMk cId="0" sldId="298"/>
            <ac:spMk id="324" creationId="{00000000-0000-0000-0000-000000000000}"/>
          </ac:spMkLst>
        </pc:spChg>
      </pc:sldChg>
      <pc:sldChg chg="addSp modSp mod">
        <pc:chgData name="Arjun" userId="27c186d35bb6b215" providerId="LiveId" clId="{8CB65387-C84C-4BD9-B09E-46DD1D85B52D}" dt="2021-01-26T21:19:16.689" v="585" actId="1076"/>
        <pc:sldMkLst>
          <pc:docMk/>
          <pc:sldMk cId="0" sldId="299"/>
        </pc:sldMkLst>
        <pc:spChg chg="mod">
          <ac:chgData name="Arjun" userId="27c186d35bb6b215" providerId="LiveId" clId="{8CB65387-C84C-4BD9-B09E-46DD1D85B52D}" dt="2021-01-20T18:12:16.754" v="95" actId="20577"/>
          <ac:spMkLst>
            <pc:docMk/>
            <pc:sldMk cId="0" sldId="299"/>
            <ac:spMk id="328" creationId="{00000000-0000-0000-0000-000000000000}"/>
          </ac:spMkLst>
        </pc:spChg>
        <pc:picChg chg="add mod">
          <ac:chgData name="Arjun" userId="27c186d35bb6b215" providerId="LiveId" clId="{8CB65387-C84C-4BD9-B09E-46DD1D85B52D}" dt="2021-01-26T21:19:16.689" v="585" actId="1076"/>
          <ac:picMkLst>
            <pc:docMk/>
            <pc:sldMk cId="0" sldId="299"/>
            <ac:picMk id="3" creationId="{6A6FFAFC-2C96-4ED4-84D8-CDD3DA951ADF}"/>
          </ac:picMkLst>
        </pc:picChg>
      </pc:sldChg>
      <pc:sldChg chg="modSp new mod ord">
        <pc:chgData name="Arjun" userId="27c186d35bb6b215" providerId="LiveId" clId="{8CB65387-C84C-4BD9-B09E-46DD1D85B52D}" dt="2021-01-20T20:45:13.400" v="487"/>
        <pc:sldMkLst>
          <pc:docMk/>
          <pc:sldMk cId="1965457426" sldId="300"/>
        </pc:sldMkLst>
        <pc:spChg chg="mod">
          <ac:chgData name="Arjun" userId="27c186d35bb6b215" providerId="LiveId" clId="{8CB65387-C84C-4BD9-B09E-46DD1D85B52D}" dt="2021-01-20T18:29:00.146" v="299" actId="20577"/>
          <ac:spMkLst>
            <pc:docMk/>
            <pc:sldMk cId="1965457426" sldId="300"/>
            <ac:spMk id="2" creationId="{0215947A-81BB-4265-AFC6-FAB1CDC8B22B}"/>
          </ac:spMkLst>
        </pc:spChg>
        <pc:spChg chg="mod">
          <ac:chgData name="Arjun" userId="27c186d35bb6b215" providerId="LiveId" clId="{8CB65387-C84C-4BD9-B09E-46DD1D85B52D}" dt="2021-01-20T18:32:14.168" v="347" actId="20577"/>
          <ac:spMkLst>
            <pc:docMk/>
            <pc:sldMk cId="1965457426" sldId="300"/>
            <ac:spMk id="4" creationId="{EAD4DDDE-E22C-4AED-8465-CCEF3D1E324A}"/>
          </ac:spMkLst>
        </pc:spChg>
      </pc:sldChg>
    </pc:docChg>
  </pc:docChgLst>
  <pc:docChgLst>
    <pc:chgData name="Arjun G" userId="27c186d35bb6b215" providerId="LiveId" clId="{2DCA5593-FB6F-4B64-A9BA-7E7EB3CF5316}"/>
    <pc:docChg chg="undo custSel modSld sldOrd">
      <pc:chgData name="Arjun G" userId="27c186d35bb6b215" providerId="LiveId" clId="{2DCA5593-FB6F-4B64-A9BA-7E7EB3CF5316}" dt="2021-04-07T20:47:47.164" v="7" actId="27309"/>
      <pc:docMkLst>
        <pc:docMk/>
      </pc:docMkLst>
      <pc:sldChg chg="modSp mod">
        <pc:chgData name="Arjun G" userId="27c186d35bb6b215" providerId="LiveId" clId="{2DCA5593-FB6F-4B64-A9BA-7E7EB3CF5316}" dt="2021-04-07T20:13:28.011" v="5" actId="20577"/>
        <pc:sldMkLst>
          <pc:docMk/>
          <pc:sldMk cId="0" sldId="256"/>
        </pc:sldMkLst>
        <pc:spChg chg="mod">
          <ac:chgData name="Arjun G" userId="27c186d35bb6b215" providerId="LiveId" clId="{2DCA5593-FB6F-4B64-A9BA-7E7EB3CF5316}" dt="2021-04-07T20:13:28.011" v="5" actId="20577"/>
          <ac:spMkLst>
            <pc:docMk/>
            <pc:sldMk cId="0" sldId="256"/>
            <ac:spMk id="153" creationId="{00000000-0000-0000-0000-000000000000}"/>
          </ac:spMkLst>
        </pc:spChg>
      </pc:sldChg>
      <pc:sldChg chg="addSp delSp modSp mod">
        <pc:chgData name="Arjun G" userId="27c186d35bb6b215" providerId="LiveId" clId="{2DCA5593-FB6F-4B64-A9BA-7E7EB3CF5316}" dt="2021-04-07T20:47:47.164" v="7" actId="27309"/>
        <pc:sldMkLst>
          <pc:docMk/>
          <pc:sldMk cId="0" sldId="273"/>
        </pc:sldMkLst>
        <pc:graphicFrameChg chg="add del modGraphic">
          <ac:chgData name="Arjun G" userId="27c186d35bb6b215" providerId="LiveId" clId="{2DCA5593-FB6F-4B64-A9BA-7E7EB3CF5316}" dt="2021-04-07T20:47:47.164" v="7" actId="27309"/>
          <ac:graphicFrameMkLst>
            <pc:docMk/>
            <pc:sldMk cId="0" sldId="273"/>
            <ac:graphicFrameMk id="3" creationId="{42AF2873-4522-4E63-B725-C7B1F98D8581}"/>
          </ac:graphicFrameMkLst>
        </pc:graphicFrameChg>
      </pc:sldChg>
      <pc:sldChg chg="ord">
        <pc:chgData name="Arjun G" userId="27c186d35bb6b215" providerId="LiveId" clId="{2DCA5593-FB6F-4B64-A9BA-7E7EB3CF5316}" dt="2021-04-07T18:24:10.547" v="1"/>
        <pc:sldMkLst>
          <pc:docMk/>
          <pc:sldMk cId="0" sldId="2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relan/mona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xploit-db.com/apps/f4da5b43ca4b035aae55dfa68daa67c9-ASXtoMP3Converter.exe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ession Abstra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🌎 </a:t>
            </a:r>
            <a:r>
              <a:rPr dirty="0"/>
              <a:t>Session Abstract</a:t>
            </a:r>
          </a:p>
        </p:txBody>
      </p:sp>
      <p:sp>
        <p:nvSpPr>
          <p:cNvPr id="152" name="Exploiting an Out of Bounds Memory Writ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Exploiting an Out of Bounds Memory Write</a:t>
            </a:r>
          </a:p>
        </p:txBody>
      </p:sp>
      <p:sp>
        <p:nvSpPr>
          <p:cNvPr id="153" name="You will leverage knowledge of the IA32 ISA to iteratively develop a working exploit that will result in Remote Code Execution in Windows, taking advantage of an Out of Bounds Memory bug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defRPr sz="4800" spc="-48"/>
            </a:pPr>
            <a:r>
              <a:rPr lang="en-US" sz="5200" dirty="0"/>
              <a:t>We</a:t>
            </a:r>
            <a:r>
              <a:rPr sz="5200" dirty="0"/>
              <a:t> will leverage knowledge of the IA32 ISA to iteratively develop a working exploit that will result in Remote Code Execution in Windows, taking advantage of an Out of Bounds Memory bug. </a:t>
            </a:r>
          </a:p>
          <a:p>
            <a:pPr>
              <a:defRPr sz="4800" spc="-48"/>
            </a:pPr>
            <a:endParaRPr sz="5200" dirty="0"/>
          </a:p>
          <a:p>
            <a:pPr>
              <a:defRPr sz="4800" spc="-48"/>
            </a:pPr>
            <a:r>
              <a:rPr sz="5200" dirty="0"/>
              <a:t>Starting with fuzzed input, we will debug a running process to identify an OOB Write bug and develop a working exploit that will lead to arbitrary code execution on the PC.</a:t>
            </a:r>
          </a:p>
          <a:p>
            <a:pPr>
              <a:defRPr sz="4800" spc="-48"/>
            </a:pPr>
            <a:endParaRPr sz="5200" dirty="0"/>
          </a:p>
          <a:p>
            <a:pPr>
              <a:defRPr sz="4800" spc="-48"/>
            </a:pPr>
            <a:r>
              <a:rPr sz="5200" dirty="0"/>
              <a:t>You will leave the session with a deeper appreciation of hacking and exploit development.</a:t>
            </a:r>
            <a:endParaRPr lang="en-US" sz="5200" dirty="0"/>
          </a:p>
          <a:p>
            <a:pPr>
              <a:defRPr sz="4800" spc="-48"/>
            </a:pPr>
            <a:endParaRPr lang="en-US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.m3u file forma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.m3u file format</a:t>
            </a:r>
          </a:p>
        </p:txBody>
      </p:sp>
      <p:sp>
        <p:nvSpPr>
          <p:cNvPr id="19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File format for a multimedia playlis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File format for a multimedia playlist.</a:t>
            </a:r>
          </a:p>
          <a:p>
            <a:r>
              <a:t>Plaintext file that specifies the location of media files.</a:t>
            </a:r>
          </a:p>
          <a:p>
            <a:pPr lvl="1"/>
            <a:r>
              <a:t>One file per line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86" y="7984723"/>
            <a:ext cx="11476056" cy="4855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tep-by-step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📋 </a:t>
            </a:r>
            <a:r>
              <a:rPr dirty="0"/>
              <a:t>Step-by-step approach</a:t>
            </a:r>
          </a:p>
        </p:txBody>
      </p:sp>
      <p:sp>
        <p:nvSpPr>
          <p:cNvPr id="20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How do we do this methodically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do we do this methodically?</a:t>
            </a:r>
          </a:p>
          <a:p>
            <a:r>
              <a:t>Multiple steps, each gaining more insight.</a:t>
            </a:r>
          </a:p>
          <a:p>
            <a:pPr lvl="1"/>
            <a:r>
              <a:t>Start with fuzzing</a:t>
            </a:r>
          </a:p>
          <a:p>
            <a:pPr lvl="1"/>
            <a:r>
              <a:t>End with an exploit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tep 1: Fuzz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🙃 </a:t>
            </a:r>
            <a:r>
              <a:rPr dirty="0"/>
              <a:t>Fuzzing</a:t>
            </a:r>
          </a:p>
        </p:txBody>
      </p:sp>
      <p:sp>
        <p:nvSpPr>
          <p:cNvPr id="20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7" name="The application can take m3u files as input. Let’s fuzz it with an arbitrarily long file path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Fuzzing to increase code coverage.</a:t>
            </a:r>
          </a:p>
          <a:p>
            <a:r>
              <a:rPr dirty="0"/>
              <a:t>Fuzzing can often surface unexpected behavior, especially with file parsing bugs.</a:t>
            </a:r>
          </a:p>
          <a:p>
            <a:r>
              <a:rPr dirty="0"/>
              <a:t>Let’s programmatically generate an m3u file, with a Python script.</a:t>
            </a:r>
            <a:endParaRPr lang="en-US" dirty="0"/>
          </a:p>
          <a:p>
            <a:pPr lvl="1"/>
            <a:r>
              <a:rPr lang="en-US" dirty="0"/>
              <a:t>Python is easy to learn and get started.</a:t>
            </a:r>
          </a:p>
          <a:p>
            <a:r>
              <a:rPr lang="en-US" dirty="0"/>
              <a:t>The application can take m3u files as input. Let’s fuzz it with an arbitrarily long file path.</a:t>
            </a:r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Exploit v0.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💣 </a:t>
            </a:r>
            <a:r>
              <a:rPr dirty="0"/>
              <a:t>Exploit v0.1</a:t>
            </a:r>
          </a:p>
        </p:txBody>
      </p:sp>
      <p:sp>
        <p:nvSpPr>
          <p:cNvPr id="21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Python file operations are easy to us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Let’s start with a http </a:t>
            </a:r>
            <a:r>
              <a:rPr dirty="0" err="1"/>
              <a:t>url</a:t>
            </a:r>
            <a:r>
              <a:rPr dirty="0"/>
              <a:t> that is 18,000 “A”s (arbitrary input).</a:t>
            </a:r>
          </a:p>
          <a:p>
            <a:pPr lvl="1"/>
            <a:r>
              <a:rPr dirty="0"/>
              <a:t>http://AAAAAAAAAAAAAAAAAA…to 18,000</a:t>
            </a:r>
          </a:p>
          <a:p>
            <a:pPr lvl="1"/>
            <a:r>
              <a:rPr dirty="0"/>
              <a:t>Hint - ASCII ‘A’ = 0x41</a:t>
            </a:r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610" y="8376510"/>
            <a:ext cx="8140807" cy="36301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Debugging the cras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🐛 </a:t>
            </a:r>
            <a:r>
              <a:rPr dirty="0"/>
              <a:t>Debugging the crash</a:t>
            </a:r>
          </a:p>
        </p:txBody>
      </p:sp>
      <p:sp>
        <p:nvSpPr>
          <p:cNvPr id="21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WinDbg can show you the Access Violation that leads to the app crash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WinDbg can show you the Access Violation that leads to the app crash.</a:t>
            </a:r>
          </a:p>
          <a:p>
            <a:pPr lvl="1"/>
            <a:r>
              <a:t>WinDbg also shows you the processor registers, memory.</a:t>
            </a:r>
          </a:p>
          <a:p>
            <a:r>
              <a:t>Immunity Debugger does all this + Python extensibility.</a:t>
            </a:r>
          </a:p>
          <a:p>
            <a:pPr lvl="1"/>
            <a:r>
              <a:t>Can run Python modules against process memory etc.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Immunity Debugg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🔍 </a:t>
            </a:r>
            <a:r>
              <a:rPr dirty="0"/>
              <a:t>Immunity Debugger</a:t>
            </a:r>
          </a:p>
        </p:txBody>
      </p:sp>
      <p:sp>
        <p:nvSpPr>
          <p:cNvPr id="22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104" y="3334527"/>
            <a:ext cx="16517792" cy="100839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Debugging the cras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🐛 </a:t>
            </a:r>
            <a:r>
              <a:rPr dirty="0"/>
              <a:t>Debugging the crash</a:t>
            </a:r>
          </a:p>
        </p:txBody>
      </p:sp>
      <p:sp>
        <p:nvSpPr>
          <p:cNvPr id="23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1" name="Stack Frame filled with ‘A’ (0x41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Stack Frame filled with ‘A’ (0x41)</a:t>
            </a:r>
          </a:p>
          <a:p>
            <a:r>
              <a:t>Instruction Pointer overwritten with ‘AAAA’</a:t>
            </a:r>
          </a:p>
          <a:p>
            <a:r>
              <a:t>Access Violation when attempting to execute code at EIP 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🤯 What does this mea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92038">
              <a:defRPr sz="7990" spc="-159"/>
            </a:lvl1pPr>
          </a:lstStyle>
          <a:p>
            <a:r>
              <a:t>🤯 What does this mean? </a:t>
            </a:r>
          </a:p>
        </p:txBody>
      </p:sp>
      <p:sp>
        <p:nvSpPr>
          <p:cNvPr id="23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" name="We have demonstrated that with attacker controlled input, we ca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have demonstrated that with attacker controlled input, we can</a:t>
            </a:r>
          </a:p>
          <a:p>
            <a:pPr lvl="1"/>
            <a:r>
              <a:t>Overwrite the EIP</a:t>
            </a:r>
          </a:p>
          <a:p>
            <a:r>
              <a:t>EIP = Address of next instruction to execute</a:t>
            </a:r>
          </a:p>
          <a:p>
            <a:r>
              <a:t>Hence, we can tell the program what to execute next</a:t>
            </a:r>
          </a:p>
          <a:p>
            <a:r>
              <a:t>But… how do we get it to actually execute what we want?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Arbitrary Code Executio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👩‍💻 </a:t>
            </a:r>
            <a:r>
              <a:rPr dirty="0"/>
              <a:t>Arbitrary Code Execution?</a:t>
            </a:r>
          </a:p>
        </p:txBody>
      </p:sp>
      <p:sp>
        <p:nvSpPr>
          <p:cNvPr id="238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We have the vulnerable app installed on the victim’s PC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have the vulnerable app installed on the victim’s PC.</a:t>
            </a:r>
          </a:p>
          <a:p>
            <a:r>
              <a:t>We can only control the contents of the m3u file.</a:t>
            </a:r>
          </a:p>
          <a:p>
            <a:pPr lvl="1"/>
            <a:r>
              <a:t>Modify the m3u file to include executable code (not just ‘A’s)</a:t>
            </a:r>
          </a:p>
          <a:p>
            <a:pPr lvl="1"/>
            <a:r>
              <a:t>Overwrite EIP to point to this (embedded) executable code</a:t>
            </a:r>
          </a:p>
          <a:p>
            <a:r>
              <a:t>That is what we want ultimately.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o many 'A'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🅰 </a:t>
            </a:r>
            <a:r>
              <a:rPr dirty="0"/>
              <a:t>So many 'A's</a:t>
            </a:r>
          </a:p>
        </p:txBody>
      </p:sp>
      <p:sp>
        <p:nvSpPr>
          <p:cNvPr id="24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3" name="We used 18,000 ‘A’s to fill up the Stack Frame, and saw EIP also as ‘A’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used 18,000 ‘A’s to fill up the Stack Frame, and saw EIP also as ‘A’s</a:t>
            </a:r>
          </a:p>
          <a:p>
            <a:r>
              <a:t>That was a good first attempt at proving the vulnerability exists</a:t>
            </a:r>
          </a:p>
          <a:p>
            <a:r>
              <a:t>How do we actually exploit this vulnerability?</a:t>
            </a:r>
          </a:p>
          <a:p>
            <a:r>
              <a:t>We need to find the ‘offset’ (of 18,000) where EIP gets overwritten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G_0381.PNG" descr="IMG_03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58" y="11161993"/>
            <a:ext cx="1923318" cy="256442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Arjun Gopalakrishna"/>
          <p:cNvSpPr txBox="1">
            <a:spLocks noGrp="1"/>
          </p:cNvSpPr>
          <p:nvPr>
            <p:ph type="body" idx="21"/>
          </p:nvPr>
        </p:nvSpPr>
        <p:spPr>
          <a:xfrm>
            <a:off x="2652921" y="11859862"/>
            <a:ext cx="20519422" cy="6369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t>Arjun Gopalakrishna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7743" y="587486"/>
            <a:ext cx="12541028" cy="1254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Hacking 101…"/>
          <p:cNvSpPr txBox="1">
            <a:spLocks noGrp="1"/>
          </p:cNvSpPr>
          <p:nvPr>
            <p:ph type="ctrTitle"/>
          </p:nvPr>
        </p:nvSpPr>
        <p:spPr>
          <a:xfrm>
            <a:off x="1206498" y="2574991"/>
            <a:ext cx="21971004" cy="4648201"/>
          </a:xfrm>
          <a:prstGeom prst="rect">
            <a:avLst/>
          </a:prstGeom>
        </p:spPr>
        <p:txBody>
          <a:bodyPr/>
          <a:lstStyle/>
          <a:p>
            <a:r>
              <a:rPr dirty="0"/>
              <a:t>Hacking 101</a:t>
            </a:r>
          </a:p>
          <a:p>
            <a:r>
              <a:rPr dirty="0"/>
              <a:t>Stack Smashing</a:t>
            </a:r>
          </a:p>
        </p:txBody>
      </p:sp>
      <p:sp>
        <p:nvSpPr>
          <p:cNvPr id="159" name="Exploiting an Out of Bounds Memory Write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7F7F7F"/>
                </a:solidFill>
              </a:rPr>
              <a:t>Exploiting an Out of Bounds Memory Write</a:t>
            </a:r>
          </a:p>
        </p:txBody>
      </p:sp>
      <p:grpSp>
        <p:nvGrpSpPr>
          <p:cNvPr id="162" name="Group"/>
          <p:cNvGrpSpPr/>
          <p:nvPr/>
        </p:nvGrpSpPr>
        <p:grpSpPr>
          <a:xfrm>
            <a:off x="2691989" y="12439573"/>
            <a:ext cx="2758652" cy="656590"/>
            <a:chOff x="0" y="-10844"/>
            <a:chExt cx="2758650" cy="656588"/>
          </a:xfrm>
        </p:grpSpPr>
        <p:pic>
          <p:nvPicPr>
            <p:cNvPr id="160" name="Image" descr="Image"/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0" y="86766"/>
              <a:ext cx="461366" cy="461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" name="@247arjun"/>
            <p:cNvSpPr txBox="1"/>
            <p:nvPr/>
          </p:nvSpPr>
          <p:spPr>
            <a:xfrm>
              <a:off x="392619" y="-10844"/>
              <a:ext cx="2366031" cy="656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/>
              </a:lvl1pPr>
            </a:lstStyle>
            <a:p>
              <a:r>
                <a:rPr dirty="0">
                  <a:solidFill>
                    <a:srgbClr val="7F7F7F"/>
                  </a:solidFill>
                </a:rPr>
                <a:t>@247arjun</a:t>
              </a:r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Exploit v0.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💣 </a:t>
            </a:r>
            <a:r>
              <a:rPr dirty="0"/>
              <a:t>Exploit v0.2</a:t>
            </a:r>
          </a:p>
        </p:txBody>
      </p:sp>
      <p:sp>
        <p:nvSpPr>
          <p:cNvPr id="24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7" name="To find the offset (of 18,000), we cannot use all ‘A’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find the offset (of 18,000), we cannot use all ‘A’s. </a:t>
            </a:r>
          </a:p>
          <a:p>
            <a:r>
              <a:t>We need some sequence of input, where we can observe EIP and infer offset.</a:t>
            </a:r>
          </a:p>
          <a:p>
            <a:pPr lvl="1"/>
            <a:r>
              <a:t>e.g. input = “Aa0, Aa1, Aa2…”</a:t>
            </a:r>
          </a:p>
          <a:p>
            <a:r>
              <a:t>Immunity Debugger can use “mona” to generate a sequence.</a:t>
            </a:r>
          </a:p>
          <a:p>
            <a:pPr lvl="1"/>
            <a:r>
              <a:t>mona is an </a:t>
            </a:r>
            <a:r>
              <a:rPr u="sng">
                <a:hlinkClick r:id="rId2"/>
              </a:rPr>
              <a:t>open-source</a:t>
            </a:r>
            <a:r>
              <a:t> script used for exploit development</a:t>
            </a:r>
          </a:p>
          <a:p>
            <a:pPr marL="0" indent="0">
              <a:buSzTx/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!mona pattern_create 18000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Exploit v0.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💣 </a:t>
            </a:r>
            <a:r>
              <a:rPr dirty="0"/>
              <a:t>Exploit v0.2</a:t>
            </a:r>
          </a:p>
        </p:txBody>
      </p:sp>
      <p:sp>
        <p:nvSpPr>
          <p:cNvPr id="25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" name="Modify the Python script to use this sequence (instead of 18,000 ‘A’s)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Modify the Python script to use this sequence (instead of 18,000 ‘A’s)</a:t>
            </a: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78" y="6602798"/>
            <a:ext cx="11533582" cy="3547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Finding the offset with the patter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🔁 </a:t>
            </a:r>
            <a:r>
              <a:rPr dirty="0"/>
              <a:t>Finding the offset with the pattern</a:t>
            </a:r>
          </a:p>
        </p:txBody>
      </p:sp>
      <p:sp>
        <p:nvSpPr>
          <p:cNvPr id="258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9" name="Now, when we debug the application, EIP will not have ’41 41 41 41’ (‘AAAA’) but some other hex valu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Now, when we debug the application, EIP will not have ’41 41 41 41’ (‘AAAA’) but some other hex value.</a:t>
            </a:r>
          </a:p>
          <a:p>
            <a:r>
              <a:t>This value will represent some offset in the pattern.</a:t>
            </a:r>
          </a:p>
          <a:p>
            <a:pPr lvl="1"/>
            <a:r>
              <a:t>From Immunity Debugger, we see EIP = ’36 69 57 35’</a:t>
            </a:r>
          </a:p>
          <a:p>
            <a:r>
              <a:t>We can find this offset using mona again.</a:t>
            </a:r>
          </a:p>
          <a:p>
            <a:pPr marL="0" indent="0">
              <a:buSzTx/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!mona pattern_offset 36695735</a:t>
            </a:r>
          </a:p>
          <a:p>
            <a:pPr lvl="1"/>
            <a:r>
              <a:t>This pattern is at offset 17417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Exploit v0.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💣 </a:t>
            </a:r>
            <a:r>
              <a:rPr dirty="0"/>
              <a:t>Exploit v0.3</a:t>
            </a:r>
          </a:p>
        </p:txBody>
      </p:sp>
      <p:sp>
        <p:nvSpPr>
          <p:cNvPr id="26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Let’s verify that the offset 17,417 is accurat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Let’s verify that the offset 17,417 is accurate.</a:t>
            </a:r>
          </a:p>
          <a:p>
            <a:r>
              <a:t>Let’s edit the Python script to 17,417 ‘A’ + ‘BBBB’ + remaining ‘C’</a:t>
            </a:r>
          </a:p>
          <a:p>
            <a:pPr lvl="1"/>
            <a:r>
              <a:t>EIP should end up as ‘BBBB’ if our offset is correct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697" y="7728724"/>
            <a:ext cx="16415722" cy="4896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🤯 What does this mea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92038">
              <a:defRPr sz="7990" spc="-159"/>
            </a:lvl1pPr>
          </a:lstStyle>
          <a:p>
            <a:r>
              <a:t>🤯 What does this mean?</a:t>
            </a:r>
          </a:p>
        </p:txBody>
      </p:sp>
      <p:sp>
        <p:nvSpPr>
          <p:cNvPr id="27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With our v0.3 m3u file, we see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With our v0.3 m3u file, we see:</a:t>
            </a:r>
          </a:p>
          <a:p>
            <a:pPr lvl="1"/>
            <a:r>
              <a:t>EIP = ’42 42 42 42’ (‘BBBB’)</a:t>
            </a:r>
          </a:p>
          <a:p>
            <a:pPr lvl="1"/>
            <a:r>
              <a:t>ESP = ‘CCCC…’ (somewhere in the sequence of 600 ‘C’s)</a:t>
            </a:r>
          </a:p>
          <a:p>
            <a:r>
              <a:t>We have been able to control EIP and ESP with our .m3u input</a:t>
            </a:r>
          </a:p>
          <a:p>
            <a:r>
              <a:t>What if…</a:t>
            </a:r>
          </a:p>
          <a:p>
            <a:pPr lvl="1"/>
            <a:r>
              <a:t>We made EIP point to the address of ESP</a:t>
            </a:r>
          </a:p>
          <a:p>
            <a:pPr lvl="1"/>
            <a:r>
              <a:t>Made ESP hold code that we wanted to execute?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How do we point to ESP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🦘 </a:t>
            </a:r>
            <a:r>
              <a:rPr dirty="0"/>
              <a:t>How do we point to ESP?</a:t>
            </a:r>
          </a:p>
        </p:txBody>
      </p:sp>
      <p:sp>
        <p:nvSpPr>
          <p:cNvPr id="27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E70675-BBF3-4F68-B1B9-EFD7E00A3F1D}"/>
              </a:ext>
            </a:extLst>
          </p:cNvPr>
          <p:cNvGrpSpPr/>
          <p:nvPr/>
        </p:nvGrpSpPr>
        <p:grpSpPr>
          <a:xfrm>
            <a:off x="4886271" y="3806125"/>
            <a:ext cx="14611458" cy="8766875"/>
            <a:chOff x="4886271" y="3806125"/>
            <a:chExt cx="14611458" cy="8766875"/>
          </a:xfrm>
        </p:grpSpPr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FD36811C-7C16-4C2C-BDFF-56BA210A5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86271" y="3806125"/>
              <a:ext cx="14611458" cy="876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1A64ED-EC4E-4BF0-B3AE-03128819CF68}"/>
                </a:ext>
              </a:extLst>
            </p:cNvPr>
            <p:cNvSpPr txBox="1"/>
            <p:nvPr/>
          </p:nvSpPr>
          <p:spPr>
            <a:xfrm>
              <a:off x="4886271" y="11413037"/>
              <a:ext cx="4702395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Address of ‘JMP ESP’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F9C90-E9D4-4844-B52C-90C5A48E183F}"/>
                </a:ext>
              </a:extLst>
            </p:cNvPr>
            <p:cNvSpPr txBox="1"/>
            <p:nvPr/>
          </p:nvSpPr>
          <p:spPr>
            <a:xfrm>
              <a:off x="11238411" y="9590768"/>
              <a:ext cx="569758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‘JMP ESP’ to land on ESP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502620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How do we point to ESP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🦘 </a:t>
            </a:r>
            <a:r>
              <a:rPr dirty="0"/>
              <a:t>How do we point to ESP?</a:t>
            </a:r>
          </a:p>
        </p:txBody>
      </p:sp>
      <p:sp>
        <p:nvSpPr>
          <p:cNvPr id="27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ESP is an IA32 regist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ESP is an IA32 register</a:t>
            </a:r>
          </a:p>
          <a:p>
            <a:r>
              <a:t>We need to find one of the following instructions</a:t>
            </a:r>
          </a:p>
          <a:p>
            <a:pPr lvl="1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JMP ESP</a:t>
            </a:r>
          </a:p>
          <a:p>
            <a:pPr lvl="1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CALL ESP</a:t>
            </a:r>
          </a:p>
          <a:p>
            <a:r>
              <a:t>If we then point EIP to execute the above JMP, then EIP will jump to ESP, and then execute the instructions stored at ESP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How do we point to ESP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🦘 </a:t>
            </a:r>
            <a:r>
              <a:rPr dirty="0"/>
              <a:t>How do we point to ESP?</a:t>
            </a:r>
          </a:p>
        </p:txBody>
      </p:sp>
      <p:sp>
        <p:nvSpPr>
          <p:cNvPr id="28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We need to find existing code in the application that has a “JMP ESP”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need to find existing code in the application that has a “JMP ESP”</a:t>
            </a:r>
          </a:p>
          <a:p>
            <a:pPr lvl="1"/>
            <a:r>
              <a:t>This is called DLL trampolining</a:t>
            </a:r>
          </a:p>
          <a:p>
            <a:r>
              <a:t>mona to the rescue again</a:t>
            </a:r>
          </a:p>
          <a:p>
            <a:pPr marL="0" indent="0">
              <a:buSzTx/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!mona jmp -r ESP</a:t>
            </a:r>
          </a:p>
          <a:p>
            <a:r>
              <a:t>We will find many occurrences, we can use any of them.</a:t>
            </a:r>
          </a:p>
          <a:p>
            <a:r>
              <a:t>We will have to modify our m3u file again.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Exploit v0.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💣 </a:t>
            </a:r>
            <a:r>
              <a:rPr dirty="0"/>
              <a:t>Exploit v0.</a:t>
            </a:r>
            <a:r>
              <a:rPr lang="en-US" dirty="0"/>
              <a:t>5</a:t>
            </a:r>
            <a:endParaRPr dirty="0"/>
          </a:p>
        </p:txBody>
      </p:sp>
      <p:sp>
        <p:nvSpPr>
          <p:cNvPr id="28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6" name="mona will output a txt file with all JMP ESP instances in the app’s cod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mona will output a txt file with all JMP ESP instances in the app’s code.</a:t>
            </a:r>
          </a:p>
          <a:p>
            <a:r>
              <a:t>Choose any, and use that to overwrite EIP</a:t>
            </a:r>
          </a:p>
          <a:p>
            <a:r>
              <a:t>In ESP, set a breakpoint so we can pause execution (for now)</a:t>
            </a:r>
          </a:p>
          <a:p>
            <a:r>
              <a:t>One more thing…</a:t>
            </a:r>
          </a:p>
          <a:p>
            <a:pPr lvl="1"/>
            <a:r>
              <a:t>We don’t know where in the sequence of 600 ‘C’s we are</a:t>
            </a:r>
          </a:p>
          <a:p>
            <a:pPr lvl="1"/>
            <a:r>
              <a:t>We can either calculate the offset, or pad with NOPs</a:t>
            </a:r>
          </a:p>
          <a:p>
            <a:pPr lvl="2"/>
            <a:r>
              <a:t>This is called a NOP slide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Exploit v0.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💣 </a:t>
            </a:r>
            <a:r>
              <a:rPr dirty="0"/>
              <a:t>Exploit v0.</a:t>
            </a:r>
            <a:r>
              <a:rPr lang="en-US" dirty="0"/>
              <a:t>5</a:t>
            </a:r>
            <a:endParaRPr dirty="0"/>
          </a:p>
        </p:txBody>
      </p:sp>
      <p:sp>
        <p:nvSpPr>
          <p:cNvPr id="28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Putting all of that in our Python scrip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Putting all of that in our Python script…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6" y="5919060"/>
            <a:ext cx="13481575" cy="6417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🪝 The Hoo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92038">
              <a:defRPr sz="7990" spc="-159"/>
            </a:lvl1pPr>
          </a:lstStyle>
          <a:p>
            <a:r>
              <a:rPr lang="en-US" dirty="0"/>
              <a:t>🎣 </a:t>
            </a:r>
            <a:r>
              <a:rPr dirty="0"/>
              <a:t>The Hook</a:t>
            </a:r>
          </a:p>
        </p:txBody>
      </p:sp>
      <p:sp>
        <p:nvSpPr>
          <p:cNvPr id="16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6" name="Screen Recording 2021-01-12 at 3.49.59 PM.mov" descr="Screen Recording 2021-01-12 at 3.49.59 PM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2906" y="3447632"/>
            <a:ext cx="11918188" cy="9857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0" fill="hold"/>
                                        <p:tgtEl>
                                          <p:spTgt spid="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166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🤯 What does this mea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92038">
              <a:defRPr sz="7990" spc="-159"/>
            </a:lvl1pPr>
          </a:lstStyle>
          <a:p>
            <a:r>
              <a:rPr dirty="0"/>
              <a:t>🤯 What does this mean?</a:t>
            </a:r>
          </a:p>
        </p:txBody>
      </p:sp>
      <p:sp>
        <p:nvSpPr>
          <p:cNvPr id="29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8" name="With our v0.4 m3u file, we see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With our v0.</a:t>
            </a:r>
            <a:r>
              <a:rPr lang="en-US" dirty="0"/>
              <a:t>5</a:t>
            </a:r>
            <a:r>
              <a:rPr dirty="0"/>
              <a:t> m3u file, we see:</a:t>
            </a:r>
          </a:p>
          <a:p>
            <a:pPr lvl="1"/>
            <a:r>
              <a:rPr dirty="0"/>
              <a:t>We have hijacked the flow of execution of the program</a:t>
            </a:r>
          </a:p>
          <a:p>
            <a:pPr lvl="1"/>
            <a:r>
              <a:rPr dirty="0"/>
              <a:t>We have forced the execution of our own code (INT3 breakpoint)</a:t>
            </a:r>
          </a:p>
          <a:p>
            <a:r>
              <a:rPr dirty="0"/>
              <a:t>What if…</a:t>
            </a:r>
          </a:p>
          <a:p>
            <a:pPr lvl="1"/>
            <a:r>
              <a:rPr dirty="0"/>
              <a:t>Instead of just executing the INT3 breakpoint, we could actually do something more CRAZY?</a:t>
            </a:r>
          </a:p>
          <a:p>
            <a:pPr lvl="1"/>
            <a:r>
              <a:rPr dirty="0"/>
              <a:t>Like launch calc.exe, for example… (okay, not too crazy)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🧨 Shell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92038">
              <a:defRPr sz="7990" spc="-159"/>
            </a:lvl1pPr>
          </a:lstStyle>
          <a:p>
            <a:r>
              <a:rPr dirty="0"/>
              <a:t>🧨 Shellcode</a:t>
            </a:r>
          </a:p>
        </p:txBody>
      </p:sp>
      <p:sp>
        <p:nvSpPr>
          <p:cNvPr id="30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2" name="Code used as the payload of an explo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used as the payload of an exploit</a:t>
            </a:r>
          </a:p>
          <a:p>
            <a:r>
              <a:t>The msfvenom tool can take code and output the opcode sequence</a:t>
            </a:r>
          </a:p>
          <a:p>
            <a:pPr lvl="1"/>
            <a:r>
              <a:t>Think of it as a compiler for simplicity</a:t>
            </a:r>
          </a:p>
          <a:p>
            <a:pPr lvl="1"/>
            <a:r>
              <a:t>It can also do a TON of other dangerous things (create malware etc.)</a:t>
            </a:r>
          </a:p>
          <a:p>
            <a:r>
              <a:t>From msfvenom, we get the C language opcodes for launching “cmd.exe”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msfveno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🐍 </a:t>
            </a:r>
            <a:r>
              <a:rPr dirty="0" err="1"/>
              <a:t>msfvenom</a:t>
            </a:r>
            <a:endParaRPr dirty="0"/>
          </a:p>
        </p:txBody>
      </p:sp>
      <p:sp>
        <p:nvSpPr>
          <p:cNvPr id="30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6" name="Inpu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Input</a:t>
            </a:r>
          </a:p>
          <a:p>
            <a:pPr lvl="1"/>
            <a:r>
              <a:t>Payload = windows/exec</a:t>
            </a:r>
          </a:p>
          <a:p>
            <a:pPr lvl="1"/>
            <a:r>
              <a:t>Code = calc.exe</a:t>
            </a:r>
          </a:p>
          <a:p>
            <a:pPr lvl="1"/>
            <a:r>
              <a:t>Format = C Language</a:t>
            </a:r>
          </a:p>
          <a:p>
            <a:r>
              <a:t>Output</a:t>
            </a:r>
          </a:p>
          <a:p>
            <a:pPr lvl="1"/>
            <a:r>
              <a:t>Hex opcodes that will, when executed, run ‘calc.exe’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Exploit v1.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💥 </a:t>
            </a:r>
            <a:r>
              <a:rPr dirty="0"/>
              <a:t>Exploit v1.0</a:t>
            </a:r>
          </a:p>
        </p:txBody>
      </p:sp>
      <p:sp>
        <p:nvSpPr>
          <p:cNvPr id="30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Editing our Python script, to include msfvenom code to launch calc.ex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Editing our Python script, to include msfvenom code to launch calc.exe</a:t>
            </a:r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65" y="5617276"/>
            <a:ext cx="20434961" cy="667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🤯 What does this mea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92038">
              <a:defRPr sz="7990" spc="-159"/>
            </a:lvl1pPr>
          </a:lstStyle>
          <a:p>
            <a:r>
              <a:rPr dirty="0"/>
              <a:t>🤯 What does this mean?</a:t>
            </a:r>
          </a:p>
        </p:txBody>
      </p:sp>
      <p:sp>
        <p:nvSpPr>
          <p:cNvPr id="31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8" name="With our v1.0 m3u file, we see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With our v1.0 m3u file, we see:</a:t>
            </a:r>
          </a:p>
          <a:p>
            <a:pPr lvl="1"/>
            <a:r>
              <a:t>We have rerouted the flow of execution to run our own code</a:t>
            </a:r>
          </a:p>
          <a:p>
            <a:pPr lvl="1"/>
            <a:r>
              <a:t>Our own code launched ‘calc.exe’</a:t>
            </a:r>
          </a:p>
          <a:p>
            <a:pPr lvl="2"/>
            <a:r>
              <a:t>This could’ve been anything else too</a:t>
            </a:r>
          </a:p>
          <a:p>
            <a:pPr lvl="3"/>
            <a:r>
              <a:t>PowerShell with arbitrary payload</a:t>
            </a:r>
          </a:p>
          <a:p>
            <a:pPr lvl="3"/>
            <a:r>
              <a:t>Ransomware etc.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akeaw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🎁 </a:t>
            </a:r>
            <a:r>
              <a:rPr dirty="0"/>
              <a:t>Takeaways</a:t>
            </a:r>
          </a:p>
        </p:txBody>
      </p:sp>
      <p:sp>
        <p:nvSpPr>
          <p:cNvPr id="32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2" name="Writing Out of Bounds, we could overwrite some processor register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Writing Out of Bounds, we could overwrite some processor registers.</a:t>
            </a:r>
          </a:p>
          <a:p>
            <a:r>
              <a:rPr dirty="0"/>
              <a:t>We could craft the input so that the registers are overwritten with data we control.</a:t>
            </a:r>
          </a:p>
          <a:p>
            <a:r>
              <a:rPr dirty="0"/>
              <a:t>The flow of execution is interrupted to execute our code.</a:t>
            </a:r>
          </a:p>
          <a:p>
            <a:r>
              <a:rPr dirty="0"/>
              <a:t>This is why OOB Write == Remote Code Execution</a:t>
            </a:r>
            <a:endParaRPr lang="en-US" dirty="0"/>
          </a:p>
          <a:p>
            <a:r>
              <a:rPr lang="en-US" dirty="0"/>
              <a:t>Fuzzing is a good place to start.</a:t>
            </a: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Mitig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⛔ </a:t>
            </a:r>
            <a:r>
              <a:rPr dirty="0"/>
              <a:t>Mitigations</a:t>
            </a:r>
          </a:p>
        </p:txBody>
      </p:sp>
      <p:sp>
        <p:nvSpPr>
          <p:cNvPr id="32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6" name="Modern Windows has multiple mitigations that make this difficul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Modern Windows has multiple mitigations that make this difficult.</a:t>
            </a:r>
          </a:p>
          <a:p>
            <a:pPr lvl="1"/>
            <a:r>
              <a:rPr dirty="0"/>
              <a:t>ASLR (Address Space Layout Randomization)</a:t>
            </a:r>
          </a:p>
          <a:p>
            <a:pPr lvl="1"/>
            <a:r>
              <a:rPr dirty="0"/>
              <a:t>DEP (Data Execution Prevention)</a:t>
            </a:r>
          </a:p>
          <a:p>
            <a:pPr lvl="1"/>
            <a:r>
              <a:rPr dirty="0"/>
              <a:t>/GS (Stack Cookie/Canary)</a:t>
            </a:r>
          </a:p>
          <a:p>
            <a:r>
              <a:rPr dirty="0"/>
              <a:t>Programming with memory safe functions (</a:t>
            </a:r>
            <a:r>
              <a:rPr dirty="0" err="1"/>
              <a:t>strncpy</a:t>
            </a:r>
            <a:r>
              <a:rPr dirty="0"/>
              <a:t> v/s </a:t>
            </a:r>
            <a:r>
              <a:rPr dirty="0" err="1"/>
              <a:t>strcpy</a:t>
            </a:r>
            <a:r>
              <a:rPr dirty="0"/>
              <a:t>)</a:t>
            </a:r>
          </a:p>
          <a:p>
            <a:r>
              <a:rPr dirty="0"/>
              <a:t>Note that exploit development is difficult, but not impossible.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What Nex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⏭ </a:t>
            </a:r>
            <a:r>
              <a:rPr dirty="0"/>
              <a:t>What Next?</a:t>
            </a:r>
          </a:p>
        </p:txBody>
      </p:sp>
      <p:sp>
        <p:nvSpPr>
          <p:cNvPr id="32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0" name="Practice Lab (using Windows XP VM on your PC)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Practice Lab (using Windows XP VM on your PC).</a:t>
            </a:r>
          </a:p>
          <a:p>
            <a:pPr lvl="1"/>
            <a:r>
              <a:t>Vulnerable application + Immunity Debugger</a:t>
            </a:r>
          </a:p>
          <a:p>
            <a:pPr lvl="1"/>
            <a:r>
              <a:t>Shellcode provided</a:t>
            </a:r>
          </a:p>
          <a:p>
            <a:pPr lvl="1"/>
            <a:r>
              <a:t>Iteratively develop the exploit</a:t>
            </a:r>
          </a:p>
          <a:p>
            <a:r>
              <a:t>Stickers for completion (send me proof).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A6FFAFC-2C96-4ED4-84D8-CDD3DA951A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449" y="3606633"/>
            <a:ext cx="4877051" cy="65027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5947A-81BB-4265-AFC6-FAB1CDC8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❓❗ 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D4CDB-009D-41A7-9AC2-78D2A78704E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D4DDDE-E22C-4AED-8465-CCEF3D1E3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question survey – aka.ms/hacking101survey</a:t>
            </a:r>
          </a:p>
        </p:txBody>
      </p:sp>
    </p:spTree>
    <p:extLst>
      <p:ext uri="{BB962C8B-B14F-4D97-AF65-F5344CB8AC3E}">
        <p14:creationId xmlns:p14="http://schemas.microsoft.com/office/powerpoint/2010/main" val="196545742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🗺 </a:t>
            </a:r>
            <a:r>
              <a:rPr dirty="0"/>
              <a:t>Agenda</a:t>
            </a:r>
          </a:p>
        </p:txBody>
      </p:sp>
      <p:sp>
        <p:nvSpPr>
          <p:cNvPr id="169" name="Introdu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Introduction</a:t>
            </a:r>
          </a:p>
          <a:p>
            <a:r>
              <a:rPr dirty="0"/>
              <a:t>Memory fundamentals</a:t>
            </a:r>
          </a:p>
          <a:p>
            <a:r>
              <a:rPr dirty="0"/>
              <a:t>Intel IA32 registers</a:t>
            </a:r>
          </a:p>
          <a:p>
            <a:r>
              <a:rPr dirty="0"/>
              <a:t>Buffer Overflow fuzzing</a:t>
            </a:r>
          </a:p>
          <a:p>
            <a:r>
              <a:rPr dirty="0"/>
              <a:t>Exploiting the Buffer Overflow (step-by-step)</a:t>
            </a:r>
          </a:p>
          <a:p>
            <a:r>
              <a:rPr dirty="0"/>
              <a:t>Mitigations</a:t>
            </a:r>
          </a:p>
          <a:p>
            <a:r>
              <a:rPr dirty="0"/>
              <a:t>What Next?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Int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👋 </a:t>
            </a:r>
            <a:r>
              <a:rPr dirty="0"/>
              <a:t>Introduction</a:t>
            </a:r>
          </a:p>
        </p:txBody>
      </p:sp>
      <p:sp>
        <p:nvSpPr>
          <p:cNvPr id="172" name="Why you should car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Why you should care</a:t>
            </a:r>
          </a:p>
        </p:txBody>
      </p:sp>
      <p:sp>
        <p:nvSpPr>
          <p:cNvPr id="173" name="Learn how exploits are creat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dirty="0"/>
              <a:t>Learn how exploits are created</a:t>
            </a:r>
          </a:p>
          <a:p>
            <a:pPr lvl="1"/>
            <a:r>
              <a:rPr dirty="0"/>
              <a:t>Introduction to Intel memory architecture</a:t>
            </a:r>
          </a:p>
          <a:p>
            <a:pPr lvl="1"/>
            <a:r>
              <a:rPr dirty="0"/>
              <a:t>So many Critical MSRCs result from OOB Write</a:t>
            </a:r>
            <a:endParaRPr lang="en-US" dirty="0"/>
          </a:p>
          <a:p>
            <a:pPr lvl="2"/>
            <a:r>
              <a:rPr lang="en-US" dirty="0"/>
              <a:t>External applications too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BB09EA-F978-4EDE-89FD-B7D24DBE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838" y="8852451"/>
            <a:ext cx="6863040" cy="477475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Memory Fundament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🧠 </a:t>
            </a:r>
            <a:r>
              <a:rPr dirty="0"/>
              <a:t>Memory Fundamentals</a:t>
            </a:r>
          </a:p>
        </p:txBody>
      </p:sp>
      <p:sp>
        <p:nvSpPr>
          <p:cNvPr id="18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Memory representation of a progra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Memory representation of a program</a:t>
            </a:r>
          </a:p>
          <a:p>
            <a:r>
              <a:t>Heap grows upward, Stack downward</a:t>
            </a:r>
          </a:p>
          <a:p>
            <a:r>
              <a:t>Stack contains program stack</a:t>
            </a:r>
          </a:p>
          <a:p>
            <a:pPr lvl="1"/>
            <a:r>
              <a:t>Stack Frames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868" y="4744310"/>
            <a:ext cx="8318501" cy="726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Intel IA32 regis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🗃 </a:t>
            </a:r>
            <a:r>
              <a:rPr dirty="0"/>
              <a:t>Intel IA32 registers</a:t>
            </a:r>
          </a:p>
        </p:txBody>
      </p:sp>
      <p:sp>
        <p:nvSpPr>
          <p:cNvPr id="17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</a:t>
            </a:r>
          </a:p>
          <a:p>
            <a:pPr lvl="1"/>
            <a:r>
              <a:t>EAX, EBX, ECX, EDX</a:t>
            </a:r>
          </a:p>
          <a:p>
            <a:r>
              <a:t>Pointer and Index</a:t>
            </a:r>
          </a:p>
          <a:p>
            <a:pPr lvl="1"/>
            <a:r>
              <a:rPr b="1"/>
              <a:t>ESP</a:t>
            </a:r>
            <a:r>
              <a:t>, EBP, ESI, EDI</a:t>
            </a:r>
          </a:p>
          <a:p>
            <a:r>
              <a:t>Control</a:t>
            </a:r>
          </a:p>
          <a:p>
            <a:pPr lvl="1"/>
            <a:r>
              <a:rPr b="1"/>
              <a:t>EIP</a:t>
            </a:r>
            <a:r>
              <a:t>, EFlags</a:t>
            </a:r>
          </a:p>
          <a:p>
            <a:pPr lvl="1"/>
            <a:r>
              <a:t>EIP cannot be accessed directly.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Function Prologue/Epilogu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🏁 </a:t>
            </a:r>
            <a:r>
              <a:rPr dirty="0"/>
              <a:t>Function Prologue/Epilogue</a:t>
            </a:r>
          </a:p>
        </p:txBody>
      </p:sp>
      <p:sp>
        <p:nvSpPr>
          <p:cNvPr id="18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When a function is called, before any function code is executed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 a function is called, before any function code is executed.</a:t>
            </a:r>
          </a:p>
          <a:p>
            <a:pPr lvl="1"/>
            <a:r>
              <a:t>Push the address of next (parent) instruction to Stack (from EIP)</a:t>
            </a:r>
          </a:p>
          <a:p>
            <a:pPr lvl="1"/>
            <a:r>
              <a:t>Push function arguments</a:t>
            </a:r>
          </a:p>
          <a:p>
            <a:r>
              <a:t>Before returning from function</a:t>
            </a:r>
          </a:p>
          <a:p>
            <a:pPr lvl="1"/>
            <a:r>
              <a:t>Pop the address of next (parent) instruction from Stack (to EIP)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Exploiting the Buffer Over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Exploiting the Buffer Overflow</a:t>
            </a:r>
          </a:p>
        </p:txBody>
      </p:sp>
      <p:sp>
        <p:nvSpPr>
          <p:cNvPr id="19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For 101 level, we will use 32bit Windows XP with a known vulnerable applica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101 level, we will use 32bit Windows XP with a known vulnerable application.</a:t>
            </a:r>
          </a:p>
          <a:p>
            <a:pPr lvl="1"/>
            <a:r>
              <a:t>Windows XP is missing many newer memory protections (future slide) </a:t>
            </a:r>
          </a:p>
          <a:p>
            <a:pPr lvl="1"/>
            <a:endParaRPr/>
          </a:p>
          <a:p>
            <a:pPr lvl="1"/>
            <a:r>
              <a:rPr u="sng">
                <a:hlinkClick r:id="rId2"/>
              </a:rPr>
              <a:t>ASX to MP3 converter</a:t>
            </a:r>
          </a:p>
          <a:p>
            <a:pPr lvl="2"/>
            <a:r>
              <a:t>Converts from ASX playlists to MP3 files</a:t>
            </a:r>
          </a:p>
          <a:p>
            <a:pPr lvl="2"/>
            <a:r>
              <a:t>Can take .m3u files as input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1620</Words>
  <Application>Microsoft Office PowerPoint</Application>
  <PresentationFormat>Custom</PresentationFormat>
  <Paragraphs>203</Paragraphs>
  <Slides>38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Helvetica Neue</vt:lpstr>
      <vt:lpstr>Helvetica Neue Medium</vt:lpstr>
      <vt:lpstr>Menlo Regular</vt:lpstr>
      <vt:lpstr>21_BasicWhite</vt:lpstr>
      <vt:lpstr>🌎 Session Abstract</vt:lpstr>
      <vt:lpstr>Hacking 101 Stack Smashing</vt:lpstr>
      <vt:lpstr>🎣 The Hook</vt:lpstr>
      <vt:lpstr>🗺 Agenda</vt:lpstr>
      <vt:lpstr>👋 Introduction</vt:lpstr>
      <vt:lpstr>🧠 Memory Fundamentals</vt:lpstr>
      <vt:lpstr>🗃 Intel IA32 registers</vt:lpstr>
      <vt:lpstr>🏁 Function Prologue/Epilogue</vt:lpstr>
      <vt:lpstr>Exploiting the Buffer Overflow</vt:lpstr>
      <vt:lpstr>.m3u file format</vt:lpstr>
      <vt:lpstr>📋 Step-by-step approach</vt:lpstr>
      <vt:lpstr>🙃 Fuzzing</vt:lpstr>
      <vt:lpstr>💣 Exploit v0.1</vt:lpstr>
      <vt:lpstr>🐛 Debugging the crash</vt:lpstr>
      <vt:lpstr>🔍 Immunity Debugger</vt:lpstr>
      <vt:lpstr>🐛 Debugging the crash</vt:lpstr>
      <vt:lpstr>🤯 What does this mean? </vt:lpstr>
      <vt:lpstr>👩‍💻 Arbitrary Code Execution?</vt:lpstr>
      <vt:lpstr>🅰 So many 'A's</vt:lpstr>
      <vt:lpstr>💣 Exploit v0.2</vt:lpstr>
      <vt:lpstr>💣 Exploit v0.2</vt:lpstr>
      <vt:lpstr>🔁 Finding the offset with the pattern</vt:lpstr>
      <vt:lpstr>💣 Exploit v0.3</vt:lpstr>
      <vt:lpstr>🤯 What does this mean?</vt:lpstr>
      <vt:lpstr>🦘 How do we point to ESP?</vt:lpstr>
      <vt:lpstr>🦘 How do we point to ESP?</vt:lpstr>
      <vt:lpstr>🦘 How do we point to ESP?</vt:lpstr>
      <vt:lpstr>💣 Exploit v0.5</vt:lpstr>
      <vt:lpstr>💣 Exploit v0.5</vt:lpstr>
      <vt:lpstr>🤯 What does this mean?</vt:lpstr>
      <vt:lpstr>🧨 Shellcode</vt:lpstr>
      <vt:lpstr>🐍 msfvenom</vt:lpstr>
      <vt:lpstr>💥 Exploit v1.0</vt:lpstr>
      <vt:lpstr>🤯 What does this mean?</vt:lpstr>
      <vt:lpstr>🎁 Takeaways</vt:lpstr>
      <vt:lpstr>⛔ Mitigations</vt:lpstr>
      <vt:lpstr>⏭ What Next?</vt:lpstr>
      <vt:lpstr>❓❗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🌎 Session Abstract</dc:title>
  <cp:lastModifiedBy>Arjun Gopalakrishna</cp:lastModifiedBy>
  <cp:revision>3</cp:revision>
  <dcterms:modified xsi:type="dcterms:W3CDTF">2021-04-28T23:40:41Z</dcterms:modified>
</cp:coreProperties>
</file>